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6" r:id="rId5"/>
    <p:sldId id="271" r:id="rId6"/>
    <p:sldId id="272" r:id="rId7"/>
    <p:sldId id="273" r:id="rId8"/>
    <p:sldId id="259" r:id="rId9"/>
    <p:sldId id="260" r:id="rId10"/>
    <p:sldId id="262" r:id="rId11"/>
    <p:sldId id="261" r:id="rId12"/>
    <p:sldId id="263" r:id="rId13"/>
    <p:sldId id="264" r:id="rId14"/>
    <p:sldId id="278" r:id="rId15"/>
    <p:sldId id="265" r:id="rId16"/>
    <p:sldId id="266" r:id="rId17"/>
    <p:sldId id="267" r:id="rId18"/>
    <p:sldId id="268" r:id="rId19"/>
    <p:sldId id="277" r:id="rId20"/>
    <p:sldId id="269" r:id="rId21"/>
    <p:sldId id="270" r:id="rId22"/>
    <p:sldId id="274" r:id="rId23"/>
    <p:sldId id="279" r:id="rId24"/>
    <p:sldId id="275" r:id="rId25"/>
    <p:sldId id="280" r:id="rId26"/>
    <p:sldId id="281" r:id="rId27"/>
    <p:sldId id="276" r:id="rId2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B34A33-4B09-48CF-9507-2A02E3431A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nb-NO"/>
        </a:p>
      </dgm:t>
    </dgm:pt>
    <dgm:pt modelId="{D8339D41-12F8-4AEB-833A-9402DF391CA7}">
      <dgm:prSet/>
      <dgm:spPr/>
      <dgm:t>
        <a:bodyPr/>
        <a:lstStyle/>
        <a:p>
          <a:r>
            <a:rPr lang="nb-NO"/>
            <a:t>Alle vedtak i et styre blir gjort ut ifra et utøverperspektiv</a:t>
          </a:r>
        </a:p>
      </dgm:t>
    </dgm:pt>
    <dgm:pt modelId="{4E5BCAE8-4E0C-4433-8C59-9875944096DE}" type="parTrans" cxnId="{1D0A7375-7040-4356-A6D6-18928367FB45}">
      <dgm:prSet/>
      <dgm:spPr/>
      <dgm:t>
        <a:bodyPr/>
        <a:lstStyle/>
        <a:p>
          <a:endParaRPr lang="nb-NO"/>
        </a:p>
      </dgm:t>
    </dgm:pt>
    <dgm:pt modelId="{BB5E2387-9693-469F-8664-38224EF7313F}" type="sibTrans" cxnId="{1D0A7375-7040-4356-A6D6-18928367FB45}">
      <dgm:prSet/>
      <dgm:spPr/>
      <dgm:t>
        <a:bodyPr/>
        <a:lstStyle/>
        <a:p>
          <a:endParaRPr lang="nb-NO"/>
        </a:p>
      </dgm:t>
    </dgm:pt>
    <dgm:pt modelId="{922BBC19-7B88-4082-8A15-6D0933589877}">
      <dgm:prSet/>
      <dgm:spPr/>
      <dgm:t>
        <a:bodyPr/>
        <a:lstStyle/>
        <a:p>
          <a:r>
            <a:rPr lang="nb-NO"/>
            <a:t>Utøverne er vår viktigste ressurs</a:t>
          </a:r>
        </a:p>
      </dgm:t>
    </dgm:pt>
    <dgm:pt modelId="{EC111A8F-28C9-419F-AAF1-235E0F0809CC}" type="parTrans" cxnId="{846498A7-0648-46BC-95B3-4CFC70A8CDA5}">
      <dgm:prSet/>
      <dgm:spPr/>
      <dgm:t>
        <a:bodyPr/>
        <a:lstStyle/>
        <a:p>
          <a:endParaRPr lang="nb-NO"/>
        </a:p>
      </dgm:t>
    </dgm:pt>
    <dgm:pt modelId="{965072C5-A81F-4C99-975E-732437F5743E}" type="sibTrans" cxnId="{846498A7-0648-46BC-95B3-4CFC70A8CDA5}">
      <dgm:prSet/>
      <dgm:spPr/>
      <dgm:t>
        <a:bodyPr/>
        <a:lstStyle/>
        <a:p>
          <a:endParaRPr lang="nb-NO"/>
        </a:p>
      </dgm:t>
    </dgm:pt>
    <dgm:pt modelId="{06A87614-EE1B-41FD-9BD4-908BB6C51EA7}">
      <dgm:prSet/>
      <dgm:spPr/>
      <dgm:t>
        <a:bodyPr/>
        <a:lstStyle/>
        <a:p>
          <a:r>
            <a:rPr lang="nb-NO"/>
            <a:t>Vi vil ha aktive barn og ungdom</a:t>
          </a:r>
        </a:p>
      </dgm:t>
    </dgm:pt>
    <dgm:pt modelId="{4E2C8D76-3755-4DD5-B12B-AD43939E6914}" type="parTrans" cxnId="{3C6EC276-8F31-4CD3-B096-F6BCF3923EB7}">
      <dgm:prSet/>
      <dgm:spPr/>
      <dgm:t>
        <a:bodyPr/>
        <a:lstStyle/>
        <a:p>
          <a:endParaRPr lang="nb-NO"/>
        </a:p>
      </dgm:t>
    </dgm:pt>
    <dgm:pt modelId="{DC836798-21BD-4666-B0A0-27A6342DFF3B}" type="sibTrans" cxnId="{3C6EC276-8F31-4CD3-B096-F6BCF3923EB7}">
      <dgm:prSet/>
      <dgm:spPr/>
      <dgm:t>
        <a:bodyPr/>
        <a:lstStyle/>
        <a:p>
          <a:endParaRPr lang="nb-NO"/>
        </a:p>
      </dgm:t>
    </dgm:pt>
    <dgm:pt modelId="{D205673B-A7B5-45F2-A7E1-31A98CF16A32}">
      <dgm:prSet/>
      <dgm:spPr/>
      <dgm:t>
        <a:bodyPr/>
        <a:lstStyle/>
        <a:p>
          <a:r>
            <a:rPr lang="nb-NO"/>
            <a:t>Utøverne vil få medbestemmelsesrett</a:t>
          </a:r>
        </a:p>
      </dgm:t>
    </dgm:pt>
    <dgm:pt modelId="{D2F92931-58C8-41F1-A9D2-8C38156FF6F6}" type="parTrans" cxnId="{FF3A5229-F712-4034-BC70-1B5643D88277}">
      <dgm:prSet/>
      <dgm:spPr/>
      <dgm:t>
        <a:bodyPr/>
        <a:lstStyle/>
        <a:p>
          <a:endParaRPr lang="nb-NO"/>
        </a:p>
      </dgm:t>
    </dgm:pt>
    <dgm:pt modelId="{FFB4E3DC-8146-4E87-8903-DBE5BD851CB9}" type="sibTrans" cxnId="{FF3A5229-F712-4034-BC70-1B5643D88277}">
      <dgm:prSet/>
      <dgm:spPr/>
      <dgm:t>
        <a:bodyPr/>
        <a:lstStyle/>
        <a:p>
          <a:endParaRPr lang="nb-NO"/>
        </a:p>
      </dgm:t>
    </dgm:pt>
    <dgm:pt modelId="{A2547CEB-8145-4093-96DF-18AC89E35433}" type="pres">
      <dgm:prSet presAssocID="{D5B34A33-4B09-48CF-9507-2A02E3431A41}" presName="linear" presStyleCnt="0">
        <dgm:presLayoutVars>
          <dgm:animLvl val="lvl"/>
          <dgm:resizeHandles val="exact"/>
        </dgm:presLayoutVars>
      </dgm:prSet>
      <dgm:spPr/>
    </dgm:pt>
    <dgm:pt modelId="{ECB6A981-C3B2-41EE-912D-7AA5CA4DA9D2}" type="pres">
      <dgm:prSet presAssocID="{D8339D41-12F8-4AEB-833A-9402DF391CA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6D4FC44-E5D2-43A3-A431-C65CB9902B6F}" type="pres">
      <dgm:prSet presAssocID="{BB5E2387-9693-469F-8664-38224EF7313F}" presName="spacer" presStyleCnt="0"/>
      <dgm:spPr/>
    </dgm:pt>
    <dgm:pt modelId="{A23150DF-3709-4763-BBC3-371500A56EA5}" type="pres">
      <dgm:prSet presAssocID="{922BBC19-7B88-4082-8A15-6D093358987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F130AE4-C390-4C61-92DE-23E7F7362D96}" type="pres">
      <dgm:prSet presAssocID="{965072C5-A81F-4C99-975E-732437F5743E}" presName="spacer" presStyleCnt="0"/>
      <dgm:spPr/>
    </dgm:pt>
    <dgm:pt modelId="{83F97B55-EEA0-4D69-BEFD-93CC05D43781}" type="pres">
      <dgm:prSet presAssocID="{06A87614-EE1B-41FD-9BD4-908BB6C51EA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79634D5-9021-4939-A1BE-AF7AAF9C0152}" type="pres">
      <dgm:prSet presAssocID="{DC836798-21BD-4666-B0A0-27A6342DFF3B}" presName="spacer" presStyleCnt="0"/>
      <dgm:spPr/>
    </dgm:pt>
    <dgm:pt modelId="{8CB59429-2EEC-43A6-AAE7-1546B1A1904E}" type="pres">
      <dgm:prSet presAssocID="{D205673B-A7B5-45F2-A7E1-31A98CF16A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321B60A-1E04-412C-AB2B-CBF391324B7B}" type="presOf" srcId="{922BBC19-7B88-4082-8A15-6D0933589877}" destId="{A23150DF-3709-4763-BBC3-371500A56EA5}" srcOrd="0" destOrd="0" presId="urn:microsoft.com/office/officeart/2005/8/layout/vList2"/>
    <dgm:cxn modelId="{FF3A5229-F712-4034-BC70-1B5643D88277}" srcId="{D5B34A33-4B09-48CF-9507-2A02E3431A41}" destId="{D205673B-A7B5-45F2-A7E1-31A98CF16A32}" srcOrd="3" destOrd="0" parTransId="{D2F92931-58C8-41F1-A9D2-8C38156FF6F6}" sibTransId="{FFB4E3DC-8146-4E87-8903-DBE5BD851CB9}"/>
    <dgm:cxn modelId="{58DFD232-4CF0-4100-8227-ED855BF344B3}" type="presOf" srcId="{D5B34A33-4B09-48CF-9507-2A02E3431A41}" destId="{A2547CEB-8145-4093-96DF-18AC89E35433}" srcOrd="0" destOrd="0" presId="urn:microsoft.com/office/officeart/2005/8/layout/vList2"/>
    <dgm:cxn modelId="{6703C66D-093C-45F9-9F1C-1A5C247DD8D9}" type="presOf" srcId="{D8339D41-12F8-4AEB-833A-9402DF391CA7}" destId="{ECB6A981-C3B2-41EE-912D-7AA5CA4DA9D2}" srcOrd="0" destOrd="0" presId="urn:microsoft.com/office/officeart/2005/8/layout/vList2"/>
    <dgm:cxn modelId="{1D0A7375-7040-4356-A6D6-18928367FB45}" srcId="{D5B34A33-4B09-48CF-9507-2A02E3431A41}" destId="{D8339D41-12F8-4AEB-833A-9402DF391CA7}" srcOrd="0" destOrd="0" parTransId="{4E5BCAE8-4E0C-4433-8C59-9875944096DE}" sibTransId="{BB5E2387-9693-469F-8664-38224EF7313F}"/>
    <dgm:cxn modelId="{3C6EC276-8F31-4CD3-B096-F6BCF3923EB7}" srcId="{D5B34A33-4B09-48CF-9507-2A02E3431A41}" destId="{06A87614-EE1B-41FD-9BD4-908BB6C51EA7}" srcOrd="2" destOrd="0" parTransId="{4E2C8D76-3755-4DD5-B12B-AD43939E6914}" sibTransId="{DC836798-21BD-4666-B0A0-27A6342DFF3B}"/>
    <dgm:cxn modelId="{B287D084-C153-438F-90C4-1EA95D605EAF}" type="presOf" srcId="{06A87614-EE1B-41FD-9BD4-908BB6C51EA7}" destId="{83F97B55-EEA0-4D69-BEFD-93CC05D43781}" srcOrd="0" destOrd="0" presId="urn:microsoft.com/office/officeart/2005/8/layout/vList2"/>
    <dgm:cxn modelId="{5928408E-F490-4FE1-893E-A6401F3F39DE}" type="presOf" srcId="{D205673B-A7B5-45F2-A7E1-31A98CF16A32}" destId="{8CB59429-2EEC-43A6-AAE7-1546B1A1904E}" srcOrd="0" destOrd="0" presId="urn:microsoft.com/office/officeart/2005/8/layout/vList2"/>
    <dgm:cxn modelId="{846498A7-0648-46BC-95B3-4CFC70A8CDA5}" srcId="{D5B34A33-4B09-48CF-9507-2A02E3431A41}" destId="{922BBC19-7B88-4082-8A15-6D0933589877}" srcOrd="1" destOrd="0" parTransId="{EC111A8F-28C9-419F-AAF1-235E0F0809CC}" sibTransId="{965072C5-A81F-4C99-975E-732437F5743E}"/>
    <dgm:cxn modelId="{418B34DD-D2E2-4FB9-BF13-9279FF699C3A}" type="presParOf" srcId="{A2547CEB-8145-4093-96DF-18AC89E35433}" destId="{ECB6A981-C3B2-41EE-912D-7AA5CA4DA9D2}" srcOrd="0" destOrd="0" presId="urn:microsoft.com/office/officeart/2005/8/layout/vList2"/>
    <dgm:cxn modelId="{67100713-E58C-4081-9782-440E14985493}" type="presParOf" srcId="{A2547CEB-8145-4093-96DF-18AC89E35433}" destId="{46D4FC44-E5D2-43A3-A431-C65CB9902B6F}" srcOrd="1" destOrd="0" presId="urn:microsoft.com/office/officeart/2005/8/layout/vList2"/>
    <dgm:cxn modelId="{C0D96726-1C1A-40B8-AD0A-9D1661990540}" type="presParOf" srcId="{A2547CEB-8145-4093-96DF-18AC89E35433}" destId="{A23150DF-3709-4763-BBC3-371500A56EA5}" srcOrd="2" destOrd="0" presId="urn:microsoft.com/office/officeart/2005/8/layout/vList2"/>
    <dgm:cxn modelId="{626DDA46-B86E-479D-97A2-00FA975AFC57}" type="presParOf" srcId="{A2547CEB-8145-4093-96DF-18AC89E35433}" destId="{FF130AE4-C390-4C61-92DE-23E7F7362D96}" srcOrd="3" destOrd="0" presId="urn:microsoft.com/office/officeart/2005/8/layout/vList2"/>
    <dgm:cxn modelId="{2B219952-8F10-4D69-A563-FFA091BD0370}" type="presParOf" srcId="{A2547CEB-8145-4093-96DF-18AC89E35433}" destId="{83F97B55-EEA0-4D69-BEFD-93CC05D43781}" srcOrd="4" destOrd="0" presId="urn:microsoft.com/office/officeart/2005/8/layout/vList2"/>
    <dgm:cxn modelId="{1E9E265D-215E-46D7-A830-B542DA810372}" type="presParOf" srcId="{A2547CEB-8145-4093-96DF-18AC89E35433}" destId="{E79634D5-9021-4939-A1BE-AF7AAF9C0152}" srcOrd="5" destOrd="0" presId="urn:microsoft.com/office/officeart/2005/8/layout/vList2"/>
    <dgm:cxn modelId="{72A79494-20F8-4501-8D37-801AE6768067}" type="presParOf" srcId="{A2547CEB-8145-4093-96DF-18AC89E35433}" destId="{8CB59429-2EEC-43A6-AAE7-1546B1A1904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B34A33-4B09-48CF-9507-2A02E3431A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D8339D41-12F8-4AEB-833A-9402DF391CA7}">
      <dgm:prSet/>
      <dgm:spPr/>
      <dgm:t>
        <a:bodyPr/>
        <a:lstStyle/>
        <a:p>
          <a:r>
            <a:rPr lang="nb-NO" dirty="0"/>
            <a:t>Vi vil legge sjela vår i det vi gjør</a:t>
          </a:r>
        </a:p>
      </dgm:t>
    </dgm:pt>
    <dgm:pt modelId="{4E5BCAE8-4E0C-4433-8C59-9875944096DE}" type="parTrans" cxnId="{1D0A7375-7040-4356-A6D6-18928367FB45}">
      <dgm:prSet/>
      <dgm:spPr/>
      <dgm:t>
        <a:bodyPr/>
        <a:lstStyle/>
        <a:p>
          <a:endParaRPr lang="nb-NO"/>
        </a:p>
      </dgm:t>
    </dgm:pt>
    <dgm:pt modelId="{BB5E2387-9693-469F-8664-38224EF7313F}" type="sibTrans" cxnId="{1D0A7375-7040-4356-A6D6-18928367FB45}">
      <dgm:prSet/>
      <dgm:spPr/>
      <dgm:t>
        <a:bodyPr/>
        <a:lstStyle/>
        <a:p>
          <a:endParaRPr lang="nb-NO"/>
        </a:p>
      </dgm:t>
    </dgm:pt>
    <dgm:pt modelId="{922BBC19-7B88-4082-8A15-6D0933589877}">
      <dgm:prSet/>
      <dgm:spPr/>
      <dgm:t>
        <a:bodyPr/>
        <a:lstStyle/>
        <a:p>
          <a:r>
            <a:rPr lang="nb-NO" dirty="0"/>
            <a:t>Vi</a:t>
          </a:r>
          <a:r>
            <a:rPr lang="nb-NO" baseline="0" dirty="0"/>
            <a:t> vil etterstrebe kvalitet fremfor kvantitet</a:t>
          </a:r>
          <a:endParaRPr lang="nb-NO" dirty="0"/>
        </a:p>
      </dgm:t>
    </dgm:pt>
    <dgm:pt modelId="{EC111A8F-28C9-419F-AAF1-235E0F0809CC}" type="parTrans" cxnId="{846498A7-0648-46BC-95B3-4CFC70A8CDA5}">
      <dgm:prSet/>
      <dgm:spPr/>
      <dgm:t>
        <a:bodyPr/>
        <a:lstStyle/>
        <a:p>
          <a:endParaRPr lang="nb-NO"/>
        </a:p>
      </dgm:t>
    </dgm:pt>
    <dgm:pt modelId="{965072C5-A81F-4C99-975E-732437F5743E}" type="sibTrans" cxnId="{846498A7-0648-46BC-95B3-4CFC70A8CDA5}">
      <dgm:prSet/>
      <dgm:spPr/>
      <dgm:t>
        <a:bodyPr/>
        <a:lstStyle/>
        <a:p>
          <a:endParaRPr lang="nb-NO"/>
        </a:p>
      </dgm:t>
    </dgm:pt>
    <dgm:pt modelId="{06A87614-EE1B-41FD-9BD4-908BB6C51EA7}">
      <dgm:prSet/>
      <dgm:spPr/>
      <dgm:t>
        <a:bodyPr/>
        <a:lstStyle/>
        <a:p>
          <a:r>
            <a:rPr lang="nb-NO" dirty="0"/>
            <a:t>Idrett</a:t>
          </a:r>
          <a:r>
            <a:rPr lang="nb-NO" baseline="0" dirty="0"/>
            <a:t> er et fag på lik linje med andre fagområder</a:t>
          </a:r>
          <a:endParaRPr lang="nb-NO" dirty="0"/>
        </a:p>
      </dgm:t>
    </dgm:pt>
    <dgm:pt modelId="{4E2C8D76-3755-4DD5-B12B-AD43939E6914}" type="parTrans" cxnId="{3C6EC276-8F31-4CD3-B096-F6BCF3923EB7}">
      <dgm:prSet/>
      <dgm:spPr/>
      <dgm:t>
        <a:bodyPr/>
        <a:lstStyle/>
        <a:p>
          <a:endParaRPr lang="nb-NO"/>
        </a:p>
      </dgm:t>
    </dgm:pt>
    <dgm:pt modelId="{DC836798-21BD-4666-B0A0-27A6342DFF3B}" type="sibTrans" cxnId="{3C6EC276-8F31-4CD3-B096-F6BCF3923EB7}">
      <dgm:prSet/>
      <dgm:spPr/>
      <dgm:t>
        <a:bodyPr/>
        <a:lstStyle/>
        <a:p>
          <a:endParaRPr lang="nb-NO"/>
        </a:p>
      </dgm:t>
    </dgm:pt>
    <dgm:pt modelId="{D205673B-A7B5-45F2-A7E1-31A98CF16A32}">
      <dgm:prSet/>
      <dgm:spPr/>
      <dgm:t>
        <a:bodyPr/>
        <a:lstStyle/>
        <a:p>
          <a:r>
            <a:rPr lang="nb-NO" dirty="0"/>
            <a:t>Rett mann/kvinne på rett plass</a:t>
          </a:r>
        </a:p>
      </dgm:t>
    </dgm:pt>
    <dgm:pt modelId="{D2F92931-58C8-41F1-A9D2-8C38156FF6F6}" type="parTrans" cxnId="{FF3A5229-F712-4034-BC70-1B5643D88277}">
      <dgm:prSet/>
      <dgm:spPr/>
      <dgm:t>
        <a:bodyPr/>
        <a:lstStyle/>
        <a:p>
          <a:endParaRPr lang="nb-NO"/>
        </a:p>
      </dgm:t>
    </dgm:pt>
    <dgm:pt modelId="{FFB4E3DC-8146-4E87-8903-DBE5BD851CB9}" type="sibTrans" cxnId="{FF3A5229-F712-4034-BC70-1B5643D88277}">
      <dgm:prSet/>
      <dgm:spPr/>
      <dgm:t>
        <a:bodyPr/>
        <a:lstStyle/>
        <a:p>
          <a:endParaRPr lang="nb-NO"/>
        </a:p>
      </dgm:t>
    </dgm:pt>
    <dgm:pt modelId="{F68AC944-CAEF-411A-86C3-FF32FE269FB7}">
      <dgm:prSet/>
      <dgm:spPr/>
      <dgm:t>
        <a:bodyPr/>
        <a:lstStyle/>
        <a:p>
          <a:r>
            <a:rPr lang="nb-NO" dirty="0"/>
            <a:t>Kontinuerlig intern utvikling</a:t>
          </a:r>
        </a:p>
      </dgm:t>
    </dgm:pt>
    <dgm:pt modelId="{D26EF63D-D451-44F1-80D3-1B21D667EA99}" type="parTrans" cxnId="{2360994F-D3F7-4407-A607-535FEC28280C}">
      <dgm:prSet/>
      <dgm:spPr/>
      <dgm:t>
        <a:bodyPr/>
        <a:lstStyle/>
        <a:p>
          <a:endParaRPr lang="nb-NO"/>
        </a:p>
      </dgm:t>
    </dgm:pt>
    <dgm:pt modelId="{7C95CE0B-0D61-49C2-90F2-F650E1D03120}" type="sibTrans" cxnId="{2360994F-D3F7-4407-A607-535FEC28280C}">
      <dgm:prSet/>
      <dgm:spPr/>
      <dgm:t>
        <a:bodyPr/>
        <a:lstStyle/>
        <a:p>
          <a:endParaRPr lang="nb-NO"/>
        </a:p>
      </dgm:t>
    </dgm:pt>
    <dgm:pt modelId="{A2547CEB-8145-4093-96DF-18AC89E35433}" type="pres">
      <dgm:prSet presAssocID="{D5B34A33-4B09-48CF-9507-2A02E3431A41}" presName="linear" presStyleCnt="0">
        <dgm:presLayoutVars>
          <dgm:animLvl val="lvl"/>
          <dgm:resizeHandles val="exact"/>
        </dgm:presLayoutVars>
      </dgm:prSet>
      <dgm:spPr/>
    </dgm:pt>
    <dgm:pt modelId="{ECB6A981-C3B2-41EE-912D-7AA5CA4DA9D2}" type="pres">
      <dgm:prSet presAssocID="{D8339D41-12F8-4AEB-833A-9402DF391CA7}" presName="parentText" presStyleLbl="node1" presStyleIdx="0" presStyleCnt="5" custScaleY="111734">
        <dgm:presLayoutVars>
          <dgm:chMax val="0"/>
          <dgm:bulletEnabled val="1"/>
        </dgm:presLayoutVars>
      </dgm:prSet>
      <dgm:spPr/>
    </dgm:pt>
    <dgm:pt modelId="{46D4FC44-E5D2-43A3-A431-C65CB9902B6F}" type="pres">
      <dgm:prSet presAssocID="{BB5E2387-9693-469F-8664-38224EF7313F}" presName="spacer" presStyleCnt="0"/>
      <dgm:spPr/>
    </dgm:pt>
    <dgm:pt modelId="{A23150DF-3709-4763-BBC3-371500A56EA5}" type="pres">
      <dgm:prSet presAssocID="{922BBC19-7B88-4082-8A15-6D093358987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F130AE4-C390-4C61-92DE-23E7F7362D96}" type="pres">
      <dgm:prSet presAssocID="{965072C5-A81F-4C99-975E-732437F5743E}" presName="spacer" presStyleCnt="0"/>
      <dgm:spPr/>
    </dgm:pt>
    <dgm:pt modelId="{83F97B55-EEA0-4D69-BEFD-93CC05D43781}" type="pres">
      <dgm:prSet presAssocID="{06A87614-EE1B-41FD-9BD4-908BB6C51EA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79634D5-9021-4939-A1BE-AF7AAF9C0152}" type="pres">
      <dgm:prSet presAssocID="{DC836798-21BD-4666-B0A0-27A6342DFF3B}" presName="spacer" presStyleCnt="0"/>
      <dgm:spPr/>
    </dgm:pt>
    <dgm:pt modelId="{8CB59429-2EEC-43A6-AAE7-1546B1A1904E}" type="pres">
      <dgm:prSet presAssocID="{D205673B-A7B5-45F2-A7E1-31A98CF16A3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A687DC6-94AB-4310-A696-AB43F7988469}" type="pres">
      <dgm:prSet presAssocID="{FFB4E3DC-8146-4E87-8903-DBE5BD851CB9}" presName="spacer" presStyleCnt="0"/>
      <dgm:spPr/>
    </dgm:pt>
    <dgm:pt modelId="{42109251-7BBF-47FA-B156-8293237F461A}" type="pres">
      <dgm:prSet presAssocID="{F68AC944-CAEF-411A-86C3-FF32FE269FB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321B60A-1E04-412C-AB2B-CBF391324B7B}" type="presOf" srcId="{922BBC19-7B88-4082-8A15-6D0933589877}" destId="{A23150DF-3709-4763-BBC3-371500A56EA5}" srcOrd="0" destOrd="0" presId="urn:microsoft.com/office/officeart/2005/8/layout/vList2"/>
    <dgm:cxn modelId="{FF3A5229-F712-4034-BC70-1B5643D88277}" srcId="{D5B34A33-4B09-48CF-9507-2A02E3431A41}" destId="{D205673B-A7B5-45F2-A7E1-31A98CF16A32}" srcOrd="3" destOrd="0" parTransId="{D2F92931-58C8-41F1-A9D2-8C38156FF6F6}" sibTransId="{FFB4E3DC-8146-4E87-8903-DBE5BD851CB9}"/>
    <dgm:cxn modelId="{58DFD232-4CF0-4100-8227-ED855BF344B3}" type="presOf" srcId="{D5B34A33-4B09-48CF-9507-2A02E3431A41}" destId="{A2547CEB-8145-4093-96DF-18AC89E35433}" srcOrd="0" destOrd="0" presId="urn:microsoft.com/office/officeart/2005/8/layout/vList2"/>
    <dgm:cxn modelId="{F8CF8742-5F17-44F5-818E-99D208E2A59A}" type="presOf" srcId="{F68AC944-CAEF-411A-86C3-FF32FE269FB7}" destId="{42109251-7BBF-47FA-B156-8293237F461A}" srcOrd="0" destOrd="0" presId="urn:microsoft.com/office/officeart/2005/8/layout/vList2"/>
    <dgm:cxn modelId="{6703C66D-093C-45F9-9F1C-1A5C247DD8D9}" type="presOf" srcId="{D8339D41-12F8-4AEB-833A-9402DF391CA7}" destId="{ECB6A981-C3B2-41EE-912D-7AA5CA4DA9D2}" srcOrd="0" destOrd="0" presId="urn:microsoft.com/office/officeart/2005/8/layout/vList2"/>
    <dgm:cxn modelId="{2360994F-D3F7-4407-A607-535FEC28280C}" srcId="{D5B34A33-4B09-48CF-9507-2A02E3431A41}" destId="{F68AC944-CAEF-411A-86C3-FF32FE269FB7}" srcOrd="4" destOrd="0" parTransId="{D26EF63D-D451-44F1-80D3-1B21D667EA99}" sibTransId="{7C95CE0B-0D61-49C2-90F2-F650E1D03120}"/>
    <dgm:cxn modelId="{1D0A7375-7040-4356-A6D6-18928367FB45}" srcId="{D5B34A33-4B09-48CF-9507-2A02E3431A41}" destId="{D8339D41-12F8-4AEB-833A-9402DF391CA7}" srcOrd="0" destOrd="0" parTransId="{4E5BCAE8-4E0C-4433-8C59-9875944096DE}" sibTransId="{BB5E2387-9693-469F-8664-38224EF7313F}"/>
    <dgm:cxn modelId="{3C6EC276-8F31-4CD3-B096-F6BCF3923EB7}" srcId="{D5B34A33-4B09-48CF-9507-2A02E3431A41}" destId="{06A87614-EE1B-41FD-9BD4-908BB6C51EA7}" srcOrd="2" destOrd="0" parTransId="{4E2C8D76-3755-4DD5-B12B-AD43939E6914}" sibTransId="{DC836798-21BD-4666-B0A0-27A6342DFF3B}"/>
    <dgm:cxn modelId="{B287D084-C153-438F-90C4-1EA95D605EAF}" type="presOf" srcId="{06A87614-EE1B-41FD-9BD4-908BB6C51EA7}" destId="{83F97B55-EEA0-4D69-BEFD-93CC05D43781}" srcOrd="0" destOrd="0" presId="urn:microsoft.com/office/officeart/2005/8/layout/vList2"/>
    <dgm:cxn modelId="{5928408E-F490-4FE1-893E-A6401F3F39DE}" type="presOf" srcId="{D205673B-A7B5-45F2-A7E1-31A98CF16A32}" destId="{8CB59429-2EEC-43A6-AAE7-1546B1A1904E}" srcOrd="0" destOrd="0" presId="urn:microsoft.com/office/officeart/2005/8/layout/vList2"/>
    <dgm:cxn modelId="{846498A7-0648-46BC-95B3-4CFC70A8CDA5}" srcId="{D5B34A33-4B09-48CF-9507-2A02E3431A41}" destId="{922BBC19-7B88-4082-8A15-6D0933589877}" srcOrd="1" destOrd="0" parTransId="{EC111A8F-28C9-419F-AAF1-235E0F0809CC}" sibTransId="{965072C5-A81F-4C99-975E-732437F5743E}"/>
    <dgm:cxn modelId="{418B34DD-D2E2-4FB9-BF13-9279FF699C3A}" type="presParOf" srcId="{A2547CEB-8145-4093-96DF-18AC89E35433}" destId="{ECB6A981-C3B2-41EE-912D-7AA5CA4DA9D2}" srcOrd="0" destOrd="0" presId="urn:microsoft.com/office/officeart/2005/8/layout/vList2"/>
    <dgm:cxn modelId="{67100713-E58C-4081-9782-440E14985493}" type="presParOf" srcId="{A2547CEB-8145-4093-96DF-18AC89E35433}" destId="{46D4FC44-E5D2-43A3-A431-C65CB9902B6F}" srcOrd="1" destOrd="0" presId="urn:microsoft.com/office/officeart/2005/8/layout/vList2"/>
    <dgm:cxn modelId="{C0D96726-1C1A-40B8-AD0A-9D1661990540}" type="presParOf" srcId="{A2547CEB-8145-4093-96DF-18AC89E35433}" destId="{A23150DF-3709-4763-BBC3-371500A56EA5}" srcOrd="2" destOrd="0" presId="urn:microsoft.com/office/officeart/2005/8/layout/vList2"/>
    <dgm:cxn modelId="{626DDA46-B86E-479D-97A2-00FA975AFC57}" type="presParOf" srcId="{A2547CEB-8145-4093-96DF-18AC89E35433}" destId="{FF130AE4-C390-4C61-92DE-23E7F7362D96}" srcOrd="3" destOrd="0" presId="urn:microsoft.com/office/officeart/2005/8/layout/vList2"/>
    <dgm:cxn modelId="{2B219952-8F10-4D69-A563-FFA091BD0370}" type="presParOf" srcId="{A2547CEB-8145-4093-96DF-18AC89E35433}" destId="{83F97B55-EEA0-4D69-BEFD-93CC05D43781}" srcOrd="4" destOrd="0" presId="urn:microsoft.com/office/officeart/2005/8/layout/vList2"/>
    <dgm:cxn modelId="{1E9E265D-215E-46D7-A830-B542DA810372}" type="presParOf" srcId="{A2547CEB-8145-4093-96DF-18AC89E35433}" destId="{E79634D5-9021-4939-A1BE-AF7AAF9C0152}" srcOrd="5" destOrd="0" presId="urn:microsoft.com/office/officeart/2005/8/layout/vList2"/>
    <dgm:cxn modelId="{72A79494-20F8-4501-8D37-801AE6768067}" type="presParOf" srcId="{A2547CEB-8145-4093-96DF-18AC89E35433}" destId="{8CB59429-2EEC-43A6-AAE7-1546B1A1904E}" srcOrd="6" destOrd="0" presId="urn:microsoft.com/office/officeart/2005/8/layout/vList2"/>
    <dgm:cxn modelId="{85D28733-86D6-4CBC-913C-81114D50F635}" type="presParOf" srcId="{A2547CEB-8145-4093-96DF-18AC89E35433}" destId="{AA687DC6-94AB-4310-A696-AB43F7988469}" srcOrd="7" destOrd="0" presId="urn:microsoft.com/office/officeart/2005/8/layout/vList2"/>
    <dgm:cxn modelId="{46762C26-4228-497B-B1A6-992677BEA646}" type="presParOf" srcId="{A2547CEB-8145-4093-96DF-18AC89E35433}" destId="{42109251-7BBF-47FA-B156-8293237F461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B34A33-4B09-48CF-9507-2A02E3431A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D8339D41-12F8-4AEB-833A-9402DF391CA7}">
      <dgm:prSet/>
      <dgm:spPr/>
      <dgm:t>
        <a:bodyPr/>
        <a:lstStyle/>
        <a:p>
          <a:r>
            <a:rPr lang="nb-NO" dirty="0"/>
            <a:t>Vi skal ha en rød tråd gjennom alt vi gjør</a:t>
          </a:r>
        </a:p>
      </dgm:t>
    </dgm:pt>
    <dgm:pt modelId="{4E5BCAE8-4E0C-4433-8C59-9875944096DE}" type="parTrans" cxnId="{1D0A7375-7040-4356-A6D6-18928367FB45}">
      <dgm:prSet/>
      <dgm:spPr/>
      <dgm:t>
        <a:bodyPr/>
        <a:lstStyle/>
        <a:p>
          <a:endParaRPr lang="nb-NO"/>
        </a:p>
      </dgm:t>
    </dgm:pt>
    <dgm:pt modelId="{BB5E2387-9693-469F-8664-38224EF7313F}" type="sibTrans" cxnId="{1D0A7375-7040-4356-A6D6-18928367FB45}">
      <dgm:prSet/>
      <dgm:spPr/>
      <dgm:t>
        <a:bodyPr/>
        <a:lstStyle/>
        <a:p>
          <a:endParaRPr lang="nb-NO"/>
        </a:p>
      </dgm:t>
    </dgm:pt>
    <dgm:pt modelId="{327C4856-FCBE-4734-BA78-0481F4825580}">
      <dgm:prSet/>
      <dgm:spPr/>
      <dgm:t>
        <a:bodyPr/>
        <a:lstStyle/>
        <a:p>
          <a:r>
            <a:rPr lang="nb-NO" dirty="0"/>
            <a:t>Alle avgjørelser skal tas med </a:t>
          </a:r>
          <a:r>
            <a:rPr lang="nb-NO" dirty="0" err="1"/>
            <a:t>utgangspunt</a:t>
          </a:r>
          <a:r>
            <a:rPr lang="nb-NO" dirty="0"/>
            <a:t> i et friidrettsfaglig perspektiv</a:t>
          </a:r>
        </a:p>
      </dgm:t>
    </dgm:pt>
    <dgm:pt modelId="{28AE02B1-8241-4E94-BC4F-6C4C3DB36F56}" type="parTrans" cxnId="{CE33D9DB-DF06-4A0C-9AE6-1429D85C1FD5}">
      <dgm:prSet/>
      <dgm:spPr/>
      <dgm:t>
        <a:bodyPr/>
        <a:lstStyle/>
        <a:p>
          <a:endParaRPr lang="nb-NO"/>
        </a:p>
      </dgm:t>
    </dgm:pt>
    <dgm:pt modelId="{49409A7D-2433-4387-9D7F-0B39EFC89D0C}" type="sibTrans" cxnId="{CE33D9DB-DF06-4A0C-9AE6-1429D85C1FD5}">
      <dgm:prSet/>
      <dgm:spPr/>
      <dgm:t>
        <a:bodyPr/>
        <a:lstStyle/>
        <a:p>
          <a:endParaRPr lang="nb-NO"/>
        </a:p>
      </dgm:t>
    </dgm:pt>
    <dgm:pt modelId="{473FCCC0-87BA-4C70-B5F8-19B87EA1F919}">
      <dgm:prSet/>
      <dgm:spPr/>
      <dgm:t>
        <a:bodyPr/>
        <a:lstStyle/>
        <a:p>
          <a:r>
            <a:rPr lang="nb-NO" dirty="0"/>
            <a:t>Samme treningsfilosofi i alle treningsgrupper fra yngste til eldste</a:t>
          </a:r>
        </a:p>
      </dgm:t>
    </dgm:pt>
    <dgm:pt modelId="{D5EBCB22-D7D3-4A98-86FD-C8D2DBDD9E5F}" type="parTrans" cxnId="{513ABA50-9C0E-4AB2-9D30-CCD3F9E59CC9}">
      <dgm:prSet/>
      <dgm:spPr/>
      <dgm:t>
        <a:bodyPr/>
        <a:lstStyle/>
        <a:p>
          <a:endParaRPr lang="nb-NO"/>
        </a:p>
      </dgm:t>
    </dgm:pt>
    <dgm:pt modelId="{E92554C5-603D-4172-955D-BEE9DC171CBB}" type="sibTrans" cxnId="{513ABA50-9C0E-4AB2-9D30-CCD3F9E59CC9}">
      <dgm:prSet/>
      <dgm:spPr/>
      <dgm:t>
        <a:bodyPr/>
        <a:lstStyle/>
        <a:p>
          <a:endParaRPr lang="nb-NO"/>
        </a:p>
      </dgm:t>
    </dgm:pt>
    <dgm:pt modelId="{78A98E54-7E95-4D8C-8E85-905CC74A79D9}">
      <dgm:prSet/>
      <dgm:spPr/>
      <dgm:t>
        <a:bodyPr/>
        <a:lstStyle/>
        <a:p>
          <a:r>
            <a:rPr lang="nb-NO" dirty="0"/>
            <a:t>Alt henger sammen, Synergismens kraft skal råde</a:t>
          </a:r>
        </a:p>
      </dgm:t>
    </dgm:pt>
    <dgm:pt modelId="{947755D9-6C12-4515-A4DB-5171D29C4DEE}" type="parTrans" cxnId="{85906AFC-7D68-4A4F-BA05-2340840294E5}">
      <dgm:prSet/>
      <dgm:spPr/>
      <dgm:t>
        <a:bodyPr/>
        <a:lstStyle/>
        <a:p>
          <a:endParaRPr lang="nb-NO"/>
        </a:p>
      </dgm:t>
    </dgm:pt>
    <dgm:pt modelId="{28E5E3AB-6449-40EA-B477-A3C959FB0EF4}" type="sibTrans" cxnId="{85906AFC-7D68-4A4F-BA05-2340840294E5}">
      <dgm:prSet/>
      <dgm:spPr/>
      <dgm:t>
        <a:bodyPr/>
        <a:lstStyle/>
        <a:p>
          <a:endParaRPr lang="nb-NO"/>
        </a:p>
      </dgm:t>
    </dgm:pt>
    <dgm:pt modelId="{A2547CEB-8145-4093-96DF-18AC89E35433}" type="pres">
      <dgm:prSet presAssocID="{D5B34A33-4B09-48CF-9507-2A02E3431A41}" presName="linear" presStyleCnt="0">
        <dgm:presLayoutVars>
          <dgm:animLvl val="lvl"/>
          <dgm:resizeHandles val="exact"/>
        </dgm:presLayoutVars>
      </dgm:prSet>
      <dgm:spPr/>
    </dgm:pt>
    <dgm:pt modelId="{ECB6A981-C3B2-41EE-912D-7AA5CA4DA9D2}" type="pres">
      <dgm:prSet presAssocID="{D8339D41-12F8-4AEB-833A-9402DF391CA7}" presName="parentText" presStyleLbl="node1" presStyleIdx="0" presStyleCnt="4" custScaleY="111734">
        <dgm:presLayoutVars>
          <dgm:chMax val="0"/>
          <dgm:bulletEnabled val="1"/>
        </dgm:presLayoutVars>
      </dgm:prSet>
      <dgm:spPr/>
    </dgm:pt>
    <dgm:pt modelId="{43FD49CA-9F70-4246-8EC4-CAACCC611AFA}" type="pres">
      <dgm:prSet presAssocID="{BB5E2387-9693-469F-8664-38224EF7313F}" presName="spacer" presStyleCnt="0"/>
      <dgm:spPr/>
    </dgm:pt>
    <dgm:pt modelId="{899D7916-56E4-479D-92DD-38D49CFCEBEA}" type="pres">
      <dgm:prSet presAssocID="{327C4856-FCBE-4734-BA78-0481F482558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272AEBD-36BF-451D-8F95-FF1A6F10B379}" type="pres">
      <dgm:prSet presAssocID="{49409A7D-2433-4387-9D7F-0B39EFC89D0C}" presName="spacer" presStyleCnt="0"/>
      <dgm:spPr/>
    </dgm:pt>
    <dgm:pt modelId="{0DB0D6D5-00C6-4D03-8417-2E6955EFBF94}" type="pres">
      <dgm:prSet presAssocID="{473FCCC0-87BA-4C70-B5F8-19B87EA1F91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FDA6C27-75B7-4E92-B13C-4020BCE01345}" type="pres">
      <dgm:prSet presAssocID="{E92554C5-603D-4172-955D-BEE9DC171CBB}" presName="spacer" presStyleCnt="0"/>
      <dgm:spPr/>
    </dgm:pt>
    <dgm:pt modelId="{5D135368-D8CE-49B8-9126-D0A27D3FE448}" type="pres">
      <dgm:prSet presAssocID="{78A98E54-7E95-4D8C-8E85-905CC74A79D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8DFD232-4CF0-4100-8227-ED855BF344B3}" type="presOf" srcId="{D5B34A33-4B09-48CF-9507-2A02E3431A41}" destId="{A2547CEB-8145-4093-96DF-18AC89E35433}" srcOrd="0" destOrd="0" presId="urn:microsoft.com/office/officeart/2005/8/layout/vList2"/>
    <dgm:cxn modelId="{6703C66D-093C-45F9-9F1C-1A5C247DD8D9}" type="presOf" srcId="{D8339D41-12F8-4AEB-833A-9402DF391CA7}" destId="{ECB6A981-C3B2-41EE-912D-7AA5CA4DA9D2}" srcOrd="0" destOrd="0" presId="urn:microsoft.com/office/officeart/2005/8/layout/vList2"/>
    <dgm:cxn modelId="{513ABA50-9C0E-4AB2-9D30-CCD3F9E59CC9}" srcId="{D5B34A33-4B09-48CF-9507-2A02E3431A41}" destId="{473FCCC0-87BA-4C70-B5F8-19B87EA1F919}" srcOrd="2" destOrd="0" parTransId="{D5EBCB22-D7D3-4A98-86FD-C8D2DBDD9E5F}" sibTransId="{E92554C5-603D-4172-955D-BEE9DC171CBB}"/>
    <dgm:cxn modelId="{1D0A7375-7040-4356-A6D6-18928367FB45}" srcId="{D5B34A33-4B09-48CF-9507-2A02E3431A41}" destId="{D8339D41-12F8-4AEB-833A-9402DF391CA7}" srcOrd="0" destOrd="0" parTransId="{4E5BCAE8-4E0C-4433-8C59-9875944096DE}" sibTransId="{BB5E2387-9693-469F-8664-38224EF7313F}"/>
    <dgm:cxn modelId="{B140E09C-82DA-4CFB-9A8E-E0B8E6FA42F4}" type="presOf" srcId="{473FCCC0-87BA-4C70-B5F8-19B87EA1F919}" destId="{0DB0D6D5-00C6-4D03-8417-2E6955EFBF94}" srcOrd="0" destOrd="0" presId="urn:microsoft.com/office/officeart/2005/8/layout/vList2"/>
    <dgm:cxn modelId="{064FD5BA-BD80-46BA-85CB-4C6C64814BB9}" type="presOf" srcId="{78A98E54-7E95-4D8C-8E85-905CC74A79D9}" destId="{5D135368-D8CE-49B8-9126-D0A27D3FE448}" srcOrd="0" destOrd="0" presId="urn:microsoft.com/office/officeart/2005/8/layout/vList2"/>
    <dgm:cxn modelId="{2B6B05BC-7282-462F-8739-31534E8AF22E}" type="presOf" srcId="{327C4856-FCBE-4734-BA78-0481F4825580}" destId="{899D7916-56E4-479D-92DD-38D49CFCEBEA}" srcOrd="0" destOrd="0" presId="urn:microsoft.com/office/officeart/2005/8/layout/vList2"/>
    <dgm:cxn modelId="{CE33D9DB-DF06-4A0C-9AE6-1429D85C1FD5}" srcId="{D5B34A33-4B09-48CF-9507-2A02E3431A41}" destId="{327C4856-FCBE-4734-BA78-0481F4825580}" srcOrd="1" destOrd="0" parTransId="{28AE02B1-8241-4E94-BC4F-6C4C3DB36F56}" sibTransId="{49409A7D-2433-4387-9D7F-0B39EFC89D0C}"/>
    <dgm:cxn modelId="{85906AFC-7D68-4A4F-BA05-2340840294E5}" srcId="{D5B34A33-4B09-48CF-9507-2A02E3431A41}" destId="{78A98E54-7E95-4D8C-8E85-905CC74A79D9}" srcOrd="3" destOrd="0" parTransId="{947755D9-6C12-4515-A4DB-5171D29C4DEE}" sibTransId="{28E5E3AB-6449-40EA-B477-A3C959FB0EF4}"/>
    <dgm:cxn modelId="{418B34DD-D2E2-4FB9-BF13-9279FF699C3A}" type="presParOf" srcId="{A2547CEB-8145-4093-96DF-18AC89E35433}" destId="{ECB6A981-C3B2-41EE-912D-7AA5CA4DA9D2}" srcOrd="0" destOrd="0" presId="urn:microsoft.com/office/officeart/2005/8/layout/vList2"/>
    <dgm:cxn modelId="{717D9477-D881-4F5B-9CD1-ECA75426AC39}" type="presParOf" srcId="{A2547CEB-8145-4093-96DF-18AC89E35433}" destId="{43FD49CA-9F70-4246-8EC4-CAACCC611AFA}" srcOrd="1" destOrd="0" presId="urn:microsoft.com/office/officeart/2005/8/layout/vList2"/>
    <dgm:cxn modelId="{FE34BF41-EDAE-4FE5-9897-CC9D393C61B7}" type="presParOf" srcId="{A2547CEB-8145-4093-96DF-18AC89E35433}" destId="{899D7916-56E4-479D-92DD-38D49CFCEBEA}" srcOrd="2" destOrd="0" presId="urn:microsoft.com/office/officeart/2005/8/layout/vList2"/>
    <dgm:cxn modelId="{830F9DA7-B9B9-4165-9D12-E849ED2A5AAE}" type="presParOf" srcId="{A2547CEB-8145-4093-96DF-18AC89E35433}" destId="{7272AEBD-36BF-451D-8F95-FF1A6F10B379}" srcOrd="3" destOrd="0" presId="urn:microsoft.com/office/officeart/2005/8/layout/vList2"/>
    <dgm:cxn modelId="{002D665A-B7D6-4349-A4CB-67B9CEA5D553}" type="presParOf" srcId="{A2547CEB-8145-4093-96DF-18AC89E35433}" destId="{0DB0D6D5-00C6-4D03-8417-2E6955EFBF94}" srcOrd="4" destOrd="0" presId="urn:microsoft.com/office/officeart/2005/8/layout/vList2"/>
    <dgm:cxn modelId="{EE912905-B31F-42B6-B2D5-2A98BE593577}" type="presParOf" srcId="{A2547CEB-8145-4093-96DF-18AC89E35433}" destId="{6FDA6C27-75B7-4E92-B13C-4020BCE01345}" srcOrd="5" destOrd="0" presId="urn:microsoft.com/office/officeart/2005/8/layout/vList2"/>
    <dgm:cxn modelId="{B1724BB5-F759-4286-9CE3-F0943C667741}" type="presParOf" srcId="{A2547CEB-8145-4093-96DF-18AC89E35433}" destId="{5D135368-D8CE-49B8-9126-D0A27D3FE44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3DC767-4357-4E4C-9691-EACAB5C6900C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E9920D-B1B2-4A07-A367-34557C3890D2}">
      <dgm:prSet/>
      <dgm:spPr/>
      <dgm:t>
        <a:bodyPr/>
        <a:lstStyle/>
        <a:p>
          <a:r>
            <a:rPr lang="nb-NO"/>
            <a:t>Bidra til å bygge norsk friidrett gjennom miljøskapende arbeide for barn og unge i hele Groruddalen</a:t>
          </a:r>
          <a:endParaRPr lang="en-US"/>
        </a:p>
      </dgm:t>
    </dgm:pt>
    <dgm:pt modelId="{234B58C6-0FD3-4DAD-AAE2-8F4CD1EE61C7}" type="parTrans" cxnId="{8F6BF5EA-BBFC-4267-8A1F-AC94A5E8E16F}">
      <dgm:prSet/>
      <dgm:spPr/>
      <dgm:t>
        <a:bodyPr/>
        <a:lstStyle/>
        <a:p>
          <a:endParaRPr lang="en-US"/>
        </a:p>
      </dgm:t>
    </dgm:pt>
    <dgm:pt modelId="{C145912E-E3CD-444E-AAB0-9C59FE5D2DEE}" type="sibTrans" cxnId="{8F6BF5EA-BBFC-4267-8A1F-AC94A5E8E16F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24E3BD92-1CF9-4606-B99E-A509987CE0B6}">
      <dgm:prSet/>
      <dgm:spPr/>
      <dgm:t>
        <a:bodyPr/>
        <a:lstStyle/>
        <a:p>
          <a:r>
            <a:rPr lang="nb-NO" dirty="0"/>
            <a:t>Være en pilar i nærmiljøet hvor alle skal ha en plass å utfolde seg på sitt nivå med individuelle forutsetninger på en trygg og god måte</a:t>
          </a:r>
          <a:endParaRPr lang="en-US" dirty="0"/>
        </a:p>
      </dgm:t>
    </dgm:pt>
    <dgm:pt modelId="{AB9395AD-6FB4-4231-B42C-0FBB8C06ECEB}" type="parTrans" cxnId="{6E35A9E3-D6ED-4DAB-AA13-835788AB315E}">
      <dgm:prSet/>
      <dgm:spPr/>
      <dgm:t>
        <a:bodyPr/>
        <a:lstStyle/>
        <a:p>
          <a:endParaRPr lang="en-US"/>
        </a:p>
      </dgm:t>
    </dgm:pt>
    <dgm:pt modelId="{975570E2-FE82-477A-B443-9C81C6CD0279}" type="sibTrans" cxnId="{6E35A9E3-D6ED-4DAB-AA13-835788AB315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A14904A-5FC3-485E-A49F-52BF1163E2CA}">
      <dgm:prSet/>
      <dgm:spPr/>
      <dgm:t>
        <a:bodyPr/>
        <a:lstStyle/>
        <a:p>
          <a:r>
            <a:rPr lang="nb-NO" dirty="0"/>
            <a:t>Være en klubb med fokus på mennesket og bidra med innsikt og forståelse på hvordan man kan berike sitt liv med idrett på alle nivå</a:t>
          </a:r>
          <a:endParaRPr lang="en-US" dirty="0"/>
        </a:p>
      </dgm:t>
    </dgm:pt>
    <dgm:pt modelId="{8AE031CA-6BBD-41AF-9644-3C8F1E488FDF}" type="parTrans" cxnId="{B1A3A915-DBCF-41F7-8D1E-4E89EA032BC0}">
      <dgm:prSet/>
      <dgm:spPr/>
      <dgm:t>
        <a:bodyPr/>
        <a:lstStyle/>
        <a:p>
          <a:endParaRPr lang="en-US"/>
        </a:p>
      </dgm:t>
    </dgm:pt>
    <dgm:pt modelId="{14CEDF2D-8B03-43A0-81EF-892329EB10A5}" type="sibTrans" cxnId="{B1A3A915-DBCF-41F7-8D1E-4E89EA032BC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E75BBF47-50B2-484D-BFB3-AC39B365D49A}" type="pres">
      <dgm:prSet presAssocID="{E13DC767-4357-4E4C-9691-EACAB5C6900C}" presName="Name0" presStyleCnt="0">
        <dgm:presLayoutVars>
          <dgm:animLvl val="lvl"/>
          <dgm:resizeHandles val="exact"/>
        </dgm:presLayoutVars>
      </dgm:prSet>
      <dgm:spPr/>
    </dgm:pt>
    <dgm:pt modelId="{337EA8EC-E8CC-4383-87DC-C2705DFA713D}" type="pres">
      <dgm:prSet presAssocID="{ADE9920D-B1B2-4A07-A367-34557C3890D2}" presName="compositeNode" presStyleCnt="0">
        <dgm:presLayoutVars>
          <dgm:bulletEnabled val="1"/>
        </dgm:presLayoutVars>
      </dgm:prSet>
      <dgm:spPr/>
    </dgm:pt>
    <dgm:pt modelId="{AB31F0E7-C7E5-410C-810D-E01D2544CC16}" type="pres">
      <dgm:prSet presAssocID="{ADE9920D-B1B2-4A07-A367-34557C3890D2}" presName="bgRect" presStyleLbl="bgAccFollowNode1" presStyleIdx="0" presStyleCnt="3"/>
      <dgm:spPr/>
    </dgm:pt>
    <dgm:pt modelId="{0F8BEB40-0E29-4718-A3AE-EFED010557A1}" type="pres">
      <dgm:prSet presAssocID="{C145912E-E3CD-444E-AAB0-9C59FE5D2DEE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79C43202-6661-4F7E-83F2-1E01A640B740}" type="pres">
      <dgm:prSet presAssocID="{ADE9920D-B1B2-4A07-A367-34557C3890D2}" presName="bottomLine" presStyleLbl="alignNode1" presStyleIdx="1" presStyleCnt="6">
        <dgm:presLayoutVars/>
      </dgm:prSet>
      <dgm:spPr/>
    </dgm:pt>
    <dgm:pt modelId="{A5FE7C1F-560B-492B-8A84-C72DC491C281}" type="pres">
      <dgm:prSet presAssocID="{ADE9920D-B1B2-4A07-A367-34557C3890D2}" presName="nodeText" presStyleLbl="bgAccFollowNode1" presStyleIdx="0" presStyleCnt="3">
        <dgm:presLayoutVars>
          <dgm:bulletEnabled val="1"/>
        </dgm:presLayoutVars>
      </dgm:prSet>
      <dgm:spPr/>
    </dgm:pt>
    <dgm:pt modelId="{CA5C365D-C489-456A-BA9E-8D00E900CD31}" type="pres">
      <dgm:prSet presAssocID="{C145912E-E3CD-444E-AAB0-9C59FE5D2DEE}" presName="sibTrans" presStyleCnt="0"/>
      <dgm:spPr/>
    </dgm:pt>
    <dgm:pt modelId="{B0308933-0339-45E2-807B-0210A589AD95}" type="pres">
      <dgm:prSet presAssocID="{24E3BD92-1CF9-4606-B99E-A509987CE0B6}" presName="compositeNode" presStyleCnt="0">
        <dgm:presLayoutVars>
          <dgm:bulletEnabled val="1"/>
        </dgm:presLayoutVars>
      </dgm:prSet>
      <dgm:spPr/>
    </dgm:pt>
    <dgm:pt modelId="{7FE7C717-DC27-4B9F-9377-0C798D644AA1}" type="pres">
      <dgm:prSet presAssocID="{24E3BD92-1CF9-4606-B99E-A509987CE0B6}" presName="bgRect" presStyleLbl="bgAccFollowNode1" presStyleIdx="1" presStyleCnt="3"/>
      <dgm:spPr/>
    </dgm:pt>
    <dgm:pt modelId="{E25673A6-60E6-4C61-8FCE-D5038B95B574}" type="pres">
      <dgm:prSet presAssocID="{975570E2-FE82-477A-B443-9C81C6CD0279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C2B1D19E-7934-425A-9AEF-B1D45642E4F6}" type="pres">
      <dgm:prSet presAssocID="{24E3BD92-1CF9-4606-B99E-A509987CE0B6}" presName="bottomLine" presStyleLbl="alignNode1" presStyleIdx="3" presStyleCnt="6">
        <dgm:presLayoutVars/>
      </dgm:prSet>
      <dgm:spPr/>
    </dgm:pt>
    <dgm:pt modelId="{CD5FA2ED-76D6-4CC2-9D57-5FE0C5689D98}" type="pres">
      <dgm:prSet presAssocID="{24E3BD92-1CF9-4606-B99E-A509987CE0B6}" presName="nodeText" presStyleLbl="bgAccFollowNode1" presStyleIdx="1" presStyleCnt="3">
        <dgm:presLayoutVars>
          <dgm:bulletEnabled val="1"/>
        </dgm:presLayoutVars>
      </dgm:prSet>
      <dgm:spPr/>
    </dgm:pt>
    <dgm:pt modelId="{FF01A3E3-2480-41F6-A7F0-7D6E508F2144}" type="pres">
      <dgm:prSet presAssocID="{975570E2-FE82-477A-B443-9C81C6CD0279}" presName="sibTrans" presStyleCnt="0"/>
      <dgm:spPr/>
    </dgm:pt>
    <dgm:pt modelId="{06A0E21F-16E8-42BC-BE4C-E2B82D371399}" type="pres">
      <dgm:prSet presAssocID="{4A14904A-5FC3-485E-A49F-52BF1163E2CA}" presName="compositeNode" presStyleCnt="0">
        <dgm:presLayoutVars>
          <dgm:bulletEnabled val="1"/>
        </dgm:presLayoutVars>
      </dgm:prSet>
      <dgm:spPr/>
    </dgm:pt>
    <dgm:pt modelId="{D7205213-2C98-404C-9413-E37E762169E9}" type="pres">
      <dgm:prSet presAssocID="{4A14904A-5FC3-485E-A49F-52BF1163E2CA}" presName="bgRect" presStyleLbl="bgAccFollowNode1" presStyleIdx="2" presStyleCnt="3"/>
      <dgm:spPr/>
    </dgm:pt>
    <dgm:pt modelId="{571ED4CB-9D27-4262-B2EF-B28EB3E49E72}" type="pres">
      <dgm:prSet presAssocID="{14CEDF2D-8B03-43A0-81EF-892329EB10A5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719C99CC-B33B-4B73-AE41-4E22CA8D89A1}" type="pres">
      <dgm:prSet presAssocID="{4A14904A-5FC3-485E-A49F-52BF1163E2CA}" presName="bottomLine" presStyleLbl="alignNode1" presStyleIdx="5" presStyleCnt="6">
        <dgm:presLayoutVars/>
      </dgm:prSet>
      <dgm:spPr/>
    </dgm:pt>
    <dgm:pt modelId="{0E36D36F-5B0A-4062-9134-272CA4C8DE20}" type="pres">
      <dgm:prSet presAssocID="{4A14904A-5FC3-485E-A49F-52BF1163E2CA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DA86B50A-7C8F-48B7-8225-24865DC19CEF}" type="presOf" srcId="{E13DC767-4357-4E4C-9691-EACAB5C6900C}" destId="{E75BBF47-50B2-484D-BFB3-AC39B365D49A}" srcOrd="0" destOrd="0" presId="urn:microsoft.com/office/officeart/2016/7/layout/BasicLinearProcessNumbered"/>
    <dgm:cxn modelId="{B1A3A915-DBCF-41F7-8D1E-4E89EA032BC0}" srcId="{E13DC767-4357-4E4C-9691-EACAB5C6900C}" destId="{4A14904A-5FC3-485E-A49F-52BF1163E2CA}" srcOrd="2" destOrd="0" parTransId="{8AE031CA-6BBD-41AF-9644-3C8F1E488FDF}" sibTransId="{14CEDF2D-8B03-43A0-81EF-892329EB10A5}"/>
    <dgm:cxn modelId="{1DDDA32F-4476-4A24-A2F7-07FCE78A7564}" type="presOf" srcId="{24E3BD92-1CF9-4606-B99E-A509987CE0B6}" destId="{7FE7C717-DC27-4B9F-9377-0C798D644AA1}" srcOrd="0" destOrd="0" presId="urn:microsoft.com/office/officeart/2016/7/layout/BasicLinearProcessNumbered"/>
    <dgm:cxn modelId="{E532353A-0A13-4F86-A3B2-CAB32C6D8CB2}" type="presOf" srcId="{C145912E-E3CD-444E-AAB0-9C59FE5D2DEE}" destId="{0F8BEB40-0E29-4718-A3AE-EFED010557A1}" srcOrd="0" destOrd="0" presId="urn:microsoft.com/office/officeart/2016/7/layout/BasicLinearProcessNumbered"/>
    <dgm:cxn modelId="{EDA44E46-4A30-4A8C-AD11-FBFAFE02C5B3}" type="presOf" srcId="{4A14904A-5FC3-485E-A49F-52BF1163E2CA}" destId="{0E36D36F-5B0A-4062-9134-272CA4C8DE20}" srcOrd="1" destOrd="0" presId="urn:microsoft.com/office/officeart/2016/7/layout/BasicLinearProcessNumbered"/>
    <dgm:cxn modelId="{B890EA68-FD21-41F1-87A5-37FBFA1E6AA7}" type="presOf" srcId="{975570E2-FE82-477A-B443-9C81C6CD0279}" destId="{E25673A6-60E6-4C61-8FCE-D5038B95B574}" srcOrd="0" destOrd="0" presId="urn:microsoft.com/office/officeart/2016/7/layout/BasicLinearProcessNumbered"/>
    <dgm:cxn modelId="{16C44B4B-CD44-43F5-8D82-9E494C172B0C}" type="presOf" srcId="{24E3BD92-1CF9-4606-B99E-A509987CE0B6}" destId="{CD5FA2ED-76D6-4CC2-9D57-5FE0C5689D98}" srcOrd="1" destOrd="0" presId="urn:microsoft.com/office/officeart/2016/7/layout/BasicLinearProcessNumbered"/>
    <dgm:cxn modelId="{5EEC6F8A-9330-459A-BB63-AB8AFB7D06D3}" type="presOf" srcId="{4A14904A-5FC3-485E-A49F-52BF1163E2CA}" destId="{D7205213-2C98-404C-9413-E37E762169E9}" srcOrd="0" destOrd="0" presId="urn:microsoft.com/office/officeart/2016/7/layout/BasicLinearProcessNumbered"/>
    <dgm:cxn modelId="{E56A41B1-9923-4204-B2E9-A1E824421945}" type="presOf" srcId="{14CEDF2D-8B03-43A0-81EF-892329EB10A5}" destId="{571ED4CB-9D27-4262-B2EF-B28EB3E49E72}" srcOrd="0" destOrd="0" presId="urn:microsoft.com/office/officeart/2016/7/layout/BasicLinearProcessNumbered"/>
    <dgm:cxn modelId="{484956B4-7C0E-4883-9C5C-E855C9AB3496}" type="presOf" srcId="{ADE9920D-B1B2-4A07-A367-34557C3890D2}" destId="{A5FE7C1F-560B-492B-8A84-C72DC491C281}" srcOrd="1" destOrd="0" presId="urn:microsoft.com/office/officeart/2016/7/layout/BasicLinearProcessNumbered"/>
    <dgm:cxn modelId="{0DCCEEDF-41BB-4401-A928-B7265DD78AC3}" type="presOf" srcId="{ADE9920D-B1B2-4A07-A367-34557C3890D2}" destId="{AB31F0E7-C7E5-410C-810D-E01D2544CC16}" srcOrd="0" destOrd="0" presId="urn:microsoft.com/office/officeart/2016/7/layout/BasicLinearProcessNumbered"/>
    <dgm:cxn modelId="{6E35A9E3-D6ED-4DAB-AA13-835788AB315E}" srcId="{E13DC767-4357-4E4C-9691-EACAB5C6900C}" destId="{24E3BD92-1CF9-4606-B99E-A509987CE0B6}" srcOrd="1" destOrd="0" parTransId="{AB9395AD-6FB4-4231-B42C-0FBB8C06ECEB}" sibTransId="{975570E2-FE82-477A-B443-9C81C6CD0279}"/>
    <dgm:cxn modelId="{8F6BF5EA-BBFC-4267-8A1F-AC94A5E8E16F}" srcId="{E13DC767-4357-4E4C-9691-EACAB5C6900C}" destId="{ADE9920D-B1B2-4A07-A367-34557C3890D2}" srcOrd="0" destOrd="0" parTransId="{234B58C6-0FD3-4DAD-AAE2-8F4CD1EE61C7}" sibTransId="{C145912E-E3CD-444E-AAB0-9C59FE5D2DEE}"/>
    <dgm:cxn modelId="{139F492A-89F1-49F8-AF71-8492E4E9C897}" type="presParOf" srcId="{E75BBF47-50B2-484D-BFB3-AC39B365D49A}" destId="{337EA8EC-E8CC-4383-87DC-C2705DFA713D}" srcOrd="0" destOrd="0" presId="urn:microsoft.com/office/officeart/2016/7/layout/BasicLinearProcessNumbered"/>
    <dgm:cxn modelId="{E1538549-F28D-4FB7-AE06-4B3A721A8FF7}" type="presParOf" srcId="{337EA8EC-E8CC-4383-87DC-C2705DFA713D}" destId="{AB31F0E7-C7E5-410C-810D-E01D2544CC16}" srcOrd="0" destOrd="0" presId="urn:microsoft.com/office/officeart/2016/7/layout/BasicLinearProcessNumbered"/>
    <dgm:cxn modelId="{08DCA26B-9EC7-4A51-ABF0-8B4CF0F3E99F}" type="presParOf" srcId="{337EA8EC-E8CC-4383-87DC-C2705DFA713D}" destId="{0F8BEB40-0E29-4718-A3AE-EFED010557A1}" srcOrd="1" destOrd="0" presId="urn:microsoft.com/office/officeart/2016/7/layout/BasicLinearProcessNumbered"/>
    <dgm:cxn modelId="{B9F7963D-35B1-448B-AF9C-55CF58C683D2}" type="presParOf" srcId="{337EA8EC-E8CC-4383-87DC-C2705DFA713D}" destId="{79C43202-6661-4F7E-83F2-1E01A640B740}" srcOrd="2" destOrd="0" presId="urn:microsoft.com/office/officeart/2016/7/layout/BasicLinearProcessNumbered"/>
    <dgm:cxn modelId="{F1B4E6A9-4C07-4C81-91F1-3DC976D43E28}" type="presParOf" srcId="{337EA8EC-E8CC-4383-87DC-C2705DFA713D}" destId="{A5FE7C1F-560B-492B-8A84-C72DC491C281}" srcOrd="3" destOrd="0" presId="urn:microsoft.com/office/officeart/2016/7/layout/BasicLinearProcessNumbered"/>
    <dgm:cxn modelId="{65E556F2-C2BF-47FB-AC69-BB277E7FAAFE}" type="presParOf" srcId="{E75BBF47-50B2-484D-BFB3-AC39B365D49A}" destId="{CA5C365D-C489-456A-BA9E-8D00E900CD31}" srcOrd="1" destOrd="0" presId="urn:microsoft.com/office/officeart/2016/7/layout/BasicLinearProcessNumbered"/>
    <dgm:cxn modelId="{008BEACF-7F82-4F99-AA29-A4F14EE1299C}" type="presParOf" srcId="{E75BBF47-50B2-484D-BFB3-AC39B365D49A}" destId="{B0308933-0339-45E2-807B-0210A589AD95}" srcOrd="2" destOrd="0" presId="urn:microsoft.com/office/officeart/2016/7/layout/BasicLinearProcessNumbered"/>
    <dgm:cxn modelId="{0D19BA71-C3D1-497E-8EB3-D1712E1DACCC}" type="presParOf" srcId="{B0308933-0339-45E2-807B-0210A589AD95}" destId="{7FE7C717-DC27-4B9F-9377-0C798D644AA1}" srcOrd="0" destOrd="0" presId="urn:microsoft.com/office/officeart/2016/7/layout/BasicLinearProcessNumbered"/>
    <dgm:cxn modelId="{D37E9294-9373-44F5-8CCB-FCB80C171849}" type="presParOf" srcId="{B0308933-0339-45E2-807B-0210A589AD95}" destId="{E25673A6-60E6-4C61-8FCE-D5038B95B574}" srcOrd="1" destOrd="0" presId="urn:microsoft.com/office/officeart/2016/7/layout/BasicLinearProcessNumbered"/>
    <dgm:cxn modelId="{2FE635A0-0437-4BB2-96F7-22C54914F72F}" type="presParOf" srcId="{B0308933-0339-45E2-807B-0210A589AD95}" destId="{C2B1D19E-7934-425A-9AEF-B1D45642E4F6}" srcOrd="2" destOrd="0" presId="urn:microsoft.com/office/officeart/2016/7/layout/BasicLinearProcessNumbered"/>
    <dgm:cxn modelId="{F419F5D9-0E97-40D9-8E34-BF805809BE39}" type="presParOf" srcId="{B0308933-0339-45E2-807B-0210A589AD95}" destId="{CD5FA2ED-76D6-4CC2-9D57-5FE0C5689D98}" srcOrd="3" destOrd="0" presId="urn:microsoft.com/office/officeart/2016/7/layout/BasicLinearProcessNumbered"/>
    <dgm:cxn modelId="{7C439194-5F98-4CF4-BD97-5F1A52FCFE5C}" type="presParOf" srcId="{E75BBF47-50B2-484D-BFB3-AC39B365D49A}" destId="{FF01A3E3-2480-41F6-A7F0-7D6E508F2144}" srcOrd="3" destOrd="0" presId="urn:microsoft.com/office/officeart/2016/7/layout/BasicLinearProcessNumbered"/>
    <dgm:cxn modelId="{FA3F1092-2BAA-4672-B436-3E6B1D91A249}" type="presParOf" srcId="{E75BBF47-50B2-484D-BFB3-AC39B365D49A}" destId="{06A0E21F-16E8-42BC-BE4C-E2B82D371399}" srcOrd="4" destOrd="0" presId="urn:microsoft.com/office/officeart/2016/7/layout/BasicLinearProcessNumbered"/>
    <dgm:cxn modelId="{FB0147B9-B0E8-4921-804C-89999D56B88B}" type="presParOf" srcId="{06A0E21F-16E8-42BC-BE4C-E2B82D371399}" destId="{D7205213-2C98-404C-9413-E37E762169E9}" srcOrd="0" destOrd="0" presId="urn:microsoft.com/office/officeart/2016/7/layout/BasicLinearProcessNumbered"/>
    <dgm:cxn modelId="{3900061F-A43B-48D6-88F7-EE09C5B4D611}" type="presParOf" srcId="{06A0E21F-16E8-42BC-BE4C-E2B82D371399}" destId="{571ED4CB-9D27-4262-B2EF-B28EB3E49E72}" srcOrd="1" destOrd="0" presId="urn:microsoft.com/office/officeart/2016/7/layout/BasicLinearProcessNumbered"/>
    <dgm:cxn modelId="{FE16A673-D633-474D-B4A4-86CD7E64F87B}" type="presParOf" srcId="{06A0E21F-16E8-42BC-BE4C-E2B82D371399}" destId="{719C99CC-B33B-4B73-AE41-4E22CA8D89A1}" srcOrd="2" destOrd="0" presId="urn:microsoft.com/office/officeart/2016/7/layout/BasicLinearProcessNumbered"/>
    <dgm:cxn modelId="{C995FDFC-C6EA-4A80-AA6B-71973F84116E}" type="presParOf" srcId="{06A0E21F-16E8-42BC-BE4C-E2B82D371399}" destId="{0E36D36F-5B0A-4062-9134-272CA4C8DE2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3DC767-4357-4E4C-9691-EACAB5C6900C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E9920D-B1B2-4A07-A367-34557C3890D2}">
      <dgm:prSet/>
      <dgm:spPr/>
      <dgm:t>
        <a:bodyPr/>
        <a:lstStyle/>
        <a:p>
          <a:r>
            <a:rPr lang="nb-NO" dirty="0"/>
            <a:t>Langsiktig mål om å bli en av </a:t>
          </a:r>
          <a:r>
            <a:rPr lang="nb-NO" dirty="0" err="1"/>
            <a:t>norges</a:t>
          </a:r>
          <a:r>
            <a:rPr lang="nb-NO" dirty="0"/>
            <a:t> største og beste friidrettsklubber</a:t>
          </a:r>
          <a:endParaRPr lang="en-US" dirty="0"/>
        </a:p>
      </dgm:t>
    </dgm:pt>
    <dgm:pt modelId="{C145912E-E3CD-444E-AAB0-9C59FE5D2DEE}" type="sibTrans" cxnId="{8F6BF5EA-BBFC-4267-8A1F-AC94A5E8E16F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234B58C6-0FD3-4DAD-AAE2-8F4CD1EE61C7}" type="parTrans" cxnId="{8F6BF5EA-BBFC-4267-8A1F-AC94A5E8E16F}">
      <dgm:prSet/>
      <dgm:spPr/>
      <dgm:t>
        <a:bodyPr/>
        <a:lstStyle/>
        <a:p>
          <a:endParaRPr lang="en-US"/>
        </a:p>
      </dgm:t>
    </dgm:pt>
    <dgm:pt modelId="{24E3BD92-1CF9-4606-B99E-A509987CE0B6}">
      <dgm:prSet/>
      <dgm:spPr/>
      <dgm:t>
        <a:bodyPr/>
        <a:lstStyle/>
        <a:p>
          <a:r>
            <a:rPr lang="nb-NO" dirty="0"/>
            <a:t>Være det naturlige valget for alle som vil drive med friidrett i Groruddalen og Omegn </a:t>
          </a:r>
          <a:endParaRPr lang="en-US" dirty="0"/>
        </a:p>
      </dgm:t>
    </dgm:pt>
    <dgm:pt modelId="{975570E2-FE82-477A-B443-9C81C6CD0279}" type="sibTrans" cxnId="{6E35A9E3-D6ED-4DAB-AA13-835788AB315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AB9395AD-6FB4-4231-B42C-0FBB8C06ECEB}" type="parTrans" cxnId="{6E35A9E3-D6ED-4DAB-AA13-835788AB315E}">
      <dgm:prSet/>
      <dgm:spPr/>
      <dgm:t>
        <a:bodyPr/>
        <a:lstStyle/>
        <a:p>
          <a:endParaRPr lang="en-US"/>
        </a:p>
      </dgm:t>
    </dgm:pt>
    <dgm:pt modelId="{4A14904A-5FC3-485E-A49F-52BF1163E2CA}">
      <dgm:prSet/>
      <dgm:spPr/>
      <dgm:t>
        <a:bodyPr/>
        <a:lstStyle/>
        <a:p>
          <a:r>
            <a:rPr lang="nb-NO" dirty="0"/>
            <a:t>Kortsiktig mål om å rekruttere nok utøvere til å ha grupper på alle nivå fra 6-18 år i 2018</a:t>
          </a:r>
          <a:endParaRPr lang="en-US" dirty="0"/>
        </a:p>
      </dgm:t>
    </dgm:pt>
    <dgm:pt modelId="{14CEDF2D-8B03-43A0-81EF-892329EB10A5}" type="sibTrans" cxnId="{B1A3A915-DBCF-41F7-8D1E-4E89EA032BC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8AE031CA-6BBD-41AF-9644-3C8F1E488FDF}" type="parTrans" cxnId="{B1A3A915-DBCF-41F7-8D1E-4E89EA032BC0}">
      <dgm:prSet/>
      <dgm:spPr/>
      <dgm:t>
        <a:bodyPr/>
        <a:lstStyle/>
        <a:p>
          <a:endParaRPr lang="en-US"/>
        </a:p>
      </dgm:t>
    </dgm:pt>
    <dgm:pt modelId="{A4A8FAFC-D56F-42A8-8A0E-C8B8679A7EDF}">
      <dgm:prSet/>
      <dgm:spPr/>
      <dgm:t>
        <a:bodyPr/>
        <a:lstStyle/>
        <a:p>
          <a:r>
            <a:rPr lang="en-US" dirty="0"/>
            <a:t>Ha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tropp</a:t>
          </a:r>
          <a:r>
            <a:rPr lang="en-US" dirty="0"/>
            <a:t> </a:t>
          </a:r>
          <a:r>
            <a:rPr lang="en-US" dirty="0" err="1"/>
            <a:t>til</a:t>
          </a:r>
          <a:r>
            <a:rPr lang="en-US" dirty="0"/>
            <a:t> UM </a:t>
          </a:r>
          <a:r>
            <a:rPr lang="en-US" dirty="0" err="1"/>
            <a:t>innendørs</a:t>
          </a:r>
          <a:r>
            <a:rPr lang="en-US" dirty="0"/>
            <a:t> </a:t>
          </a:r>
          <a:r>
            <a:rPr lang="en-US" dirty="0" err="1"/>
            <a:t>allerede</a:t>
          </a:r>
          <a:r>
            <a:rPr lang="en-US" dirty="0"/>
            <a:t> </a:t>
          </a:r>
          <a:r>
            <a:rPr lang="en-US" dirty="0" err="1"/>
            <a:t>fra</a:t>
          </a:r>
          <a:r>
            <a:rPr lang="en-US" dirty="0"/>
            <a:t> </a:t>
          </a:r>
          <a:r>
            <a:rPr lang="en-US" dirty="0" err="1"/>
            <a:t>vinteren</a:t>
          </a:r>
          <a:r>
            <a:rPr lang="en-US" dirty="0"/>
            <a:t> 2018 </a:t>
          </a:r>
          <a:r>
            <a:rPr lang="en-US" dirty="0" err="1"/>
            <a:t>i</a:t>
          </a:r>
          <a:r>
            <a:rPr lang="en-US" dirty="0"/>
            <a:t> Steinkjer </a:t>
          </a:r>
          <a:r>
            <a:rPr lang="en-US" dirty="0" err="1"/>
            <a:t>og</a:t>
          </a:r>
          <a:r>
            <a:rPr lang="en-US" dirty="0"/>
            <a:t> </a:t>
          </a:r>
          <a:r>
            <a:rPr lang="en-US" dirty="0" err="1"/>
            <a:t>utendørs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Overhalla</a:t>
          </a:r>
          <a:endParaRPr lang="en-US" dirty="0"/>
        </a:p>
      </dgm:t>
    </dgm:pt>
    <dgm:pt modelId="{6F6A1214-E66E-4A4B-8716-7B2ED62444BC}" type="parTrans" cxnId="{6EC3CE43-9D41-48B0-AC7E-2EB2ACEA19D2}">
      <dgm:prSet/>
      <dgm:spPr/>
      <dgm:t>
        <a:bodyPr/>
        <a:lstStyle/>
        <a:p>
          <a:endParaRPr lang="nb-NO"/>
        </a:p>
      </dgm:t>
    </dgm:pt>
    <dgm:pt modelId="{BFEDCDE6-949C-4774-9411-C9AC00BAF94C}" type="sibTrans" cxnId="{6EC3CE43-9D41-48B0-AC7E-2EB2ACEA19D2}">
      <dgm:prSet phldrT="4" phldr="0"/>
      <dgm:spPr/>
      <dgm:t>
        <a:bodyPr/>
        <a:lstStyle/>
        <a:p>
          <a:r>
            <a:rPr lang="nb-NO"/>
            <a:t>4</a:t>
          </a:r>
        </a:p>
      </dgm:t>
    </dgm:pt>
    <dgm:pt modelId="{E75BBF47-50B2-484D-BFB3-AC39B365D49A}" type="pres">
      <dgm:prSet presAssocID="{E13DC767-4357-4E4C-9691-EACAB5C6900C}" presName="Name0" presStyleCnt="0">
        <dgm:presLayoutVars>
          <dgm:animLvl val="lvl"/>
          <dgm:resizeHandles val="exact"/>
        </dgm:presLayoutVars>
      </dgm:prSet>
      <dgm:spPr/>
    </dgm:pt>
    <dgm:pt modelId="{337EA8EC-E8CC-4383-87DC-C2705DFA713D}" type="pres">
      <dgm:prSet presAssocID="{ADE9920D-B1B2-4A07-A367-34557C3890D2}" presName="compositeNode" presStyleCnt="0">
        <dgm:presLayoutVars>
          <dgm:bulletEnabled val="1"/>
        </dgm:presLayoutVars>
      </dgm:prSet>
      <dgm:spPr/>
    </dgm:pt>
    <dgm:pt modelId="{AB31F0E7-C7E5-410C-810D-E01D2544CC16}" type="pres">
      <dgm:prSet presAssocID="{ADE9920D-B1B2-4A07-A367-34557C3890D2}" presName="bgRect" presStyleLbl="bgAccFollowNode1" presStyleIdx="0" presStyleCnt="4"/>
      <dgm:spPr/>
    </dgm:pt>
    <dgm:pt modelId="{0F8BEB40-0E29-4718-A3AE-EFED010557A1}" type="pres">
      <dgm:prSet presAssocID="{C145912E-E3CD-444E-AAB0-9C59FE5D2DEE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79C43202-6661-4F7E-83F2-1E01A640B740}" type="pres">
      <dgm:prSet presAssocID="{ADE9920D-B1B2-4A07-A367-34557C3890D2}" presName="bottomLine" presStyleLbl="alignNode1" presStyleIdx="1" presStyleCnt="8">
        <dgm:presLayoutVars/>
      </dgm:prSet>
      <dgm:spPr/>
    </dgm:pt>
    <dgm:pt modelId="{A5FE7C1F-560B-492B-8A84-C72DC491C281}" type="pres">
      <dgm:prSet presAssocID="{ADE9920D-B1B2-4A07-A367-34557C3890D2}" presName="nodeText" presStyleLbl="bgAccFollowNode1" presStyleIdx="0" presStyleCnt="4">
        <dgm:presLayoutVars>
          <dgm:bulletEnabled val="1"/>
        </dgm:presLayoutVars>
      </dgm:prSet>
      <dgm:spPr/>
    </dgm:pt>
    <dgm:pt modelId="{CA5C365D-C489-456A-BA9E-8D00E900CD31}" type="pres">
      <dgm:prSet presAssocID="{C145912E-E3CD-444E-AAB0-9C59FE5D2DEE}" presName="sibTrans" presStyleCnt="0"/>
      <dgm:spPr/>
    </dgm:pt>
    <dgm:pt modelId="{B0308933-0339-45E2-807B-0210A589AD95}" type="pres">
      <dgm:prSet presAssocID="{24E3BD92-1CF9-4606-B99E-A509987CE0B6}" presName="compositeNode" presStyleCnt="0">
        <dgm:presLayoutVars>
          <dgm:bulletEnabled val="1"/>
        </dgm:presLayoutVars>
      </dgm:prSet>
      <dgm:spPr/>
    </dgm:pt>
    <dgm:pt modelId="{7FE7C717-DC27-4B9F-9377-0C798D644AA1}" type="pres">
      <dgm:prSet presAssocID="{24E3BD92-1CF9-4606-B99E-A509987CE0B6}" presName="bgRect" presStyleLbl="bgAccFollowNode1" presStyleIdx="1" presStyleCnt="4"/>
      <dgm:spPr/>
    </dgm:pt>
    <dgm:pt modelId="{E25673A6-60E6-4C61-8FCE-D5038B95B574}" type="pres">
      <dgm:prSet presAssocID="{975570E2-FE82-477A-B443-9C81C6CD0279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C2B1D19E-7934-425A-9AEF-B1D45642E4F6}" type="pres">
      <dgm:prSet presAssocID="{24E3BD92-1CF9-4606-B99E-A509987CE0B6}" presName="bottomLine" presStyleLbl="alignNode1" presStyleIdx="3" presStyleCnt="8">
        <dgm:presLayoutVars/>
      </dgm:prSet>
      <dgm:spPr/>
    </dgm:pt>
    <dgm:pt modelId="{CD5FA2ED-76D6-4CC2-9D57-5FE0C5689D98}" type="pres">
      <dgm:prSet presAssocID="{24E3BD92-1CF9-4606-B99E-A509987CE0B6}" presName="nodeText" presStyleLbl="bgAccFollowNode1" presStyleIdx="1" presStyleCnt="4">
        <dgm:presLayoutVars>
          <dgm:bulletEnabled val="1"/>
        </dgm:presLayoutVars>
      </dgm:prSet>
      <dgm:spPr/>
    </dgm:pt>
    <dgm:pt modelId="{FF01A3E3-2480-41F6-A7F0-7D6E508F2144}" type="pres">
      <dgm:prSet presAssocID="{975570E2-FE82-477A-B443-9C81C6CD0279}" presName="sibTrans" presStyleCnt="0"/>
      <dgm:spPr/>
    </dgm:pt>
    <dgm:pt modelId="{06A0E21F-16E8-42BC-BE4C-E2B82D371399}" type="pres">
      <dgm:prSet presAssocID="{4A14904A-5FC3-485E-A49F-52BF1163E2CA}" presName="compositeNode" presStyleCnt="0">
        <dgm:presLayoutVars>
          <dgm:bulletEnabled val="1"/>
        </dgm:presLayoutVars>
      </dgm:prSet>
      <dgm:spPr/>
    </dgm:pt>
    <dgm:pt modelId="{D7205213-2C98-404C-9413-E37E762169E9}" type="pres">
      <dgm:prSet presAssocID="{4A14904A-5FC3-485E-A49F-52BF1163E2CA}" presName="bgRect" presStyleLbl="bgAccFollowNode1" presStyleIdx="2" presStyleCnt="4"/>
      <dgm:spPr/>
    </dgm:pt>
    <dgm:pt modelId="{571ED4CB-9D27-4262-B2EF-B28EB3E49E72}" type="pres">
      <dgm:prSet presAssocID="{14CEDF2D-8B03-43A0-81EF-892329EB10A5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719C99CC-B33B-4B73-AE41-4E22CA8D89A1}" type="pres">
      <dgm:prSet presAssocID="{4A14904A-5FC3-485E-A49F-52BF1163E2CA}" presName="bottomLine" presStyleLbl="alignNode1" presStyleIdx="5" presStyleCnt="8">
        <dgm:presLayoutVars/>
      </dgm:prSet>
      <dgm:spPr/>
    </dgm:pt>
    <dgm:pt modelId="{0E36D36F-5B0A-4062-9134-272CA4C8DE20}" type="pres">
      <dgm:prSet presAssocID="{4A14904A-5FC3-485E-A49F-52BF1163E2CA}" presName="nodeText" presStyleLbl="bgAccFollowNode1" presStyleIdx="2" presStyleCnt="4">
        <dgm:presLayoutVars>
          <dgm:bulletEnabled val="1"/>
        </dgm:presLayoutVars>
      </dgm:prSet>
      <dgm:spPr/>
    </dgm:pt>
    <dgm:pt modelId="{A661F9A6-5452-4E04-AB7D-52C624646824}" type="pres">
      <dgm:prSet presAssocID="{14CEDF2D-8B03-43A0-81EF-892329EB10A5}" presName="sibTrans" presStyleCnt="0"/>
      <dgm:spPr/>
    </dgm:pt>
    <dgm:pt modelId="{DCAB3B40-9A4C-4883-944D-5BF2101BF274}" type="pres">
      <dgm:prSet presAssocID="{A4A8FAFC-D56F-42A8-8A0E-C8B8679A7EDF}" presName="compositeNode" presStyleCnt="0">
        <dgm:presLayoutVars>
          <dgm:bulletEnabled val="1"/>
        </dgm:presLayoutVars>
      </dgm:prSet>
      <dgm:spPr/>
    </dgm:pt>
    <dgm:pt modelId="{75A13641-D017-4BEA-BE35-C746D17EED15}" type="pres">
      <dgm:prSet presAssocID="{A4A8FAFC-D56F-42A8-8A0E-C8B8679A7EDF}" presName="bgRect" presStyleLbl="bgAccFollowNode1" presStyleIdx="3" presStyleCnt="4"/>
      <dgm:spPr/>
    </dgm:pt>
    <dgm:pt modelId="{DA11BF41-049C-4809-8B1E-1EB675A36DDB}" type="pres">
      <dgm:prSet presAssocID="{BFEDCDE6-949C-4774-9411-C9AC00BAF94C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8E28D653-DDD5-4C0A-AA18-C3A3714BCFC6}" type="pres">
      <dgm:prSet presAssocID="{A4A8FAFC-D56F-42A8-8A0E-C8B8679A7EDF}" presName="bottomLine" presStyleLbl="alignNode1" presStyleIdx="7" presStyleCnt="8">
        <dgm:presLayoutVars/>
      </dgm:prSet>
      <dgm:spPr/>
    </dgm:pt>
    <dgm:pt modelId="{E5AD2626-A4F3-498B-AA99-C569C0ABA966}" type="pres">
      <dgm:prSet presAssocID="{A4A8FAFC-D56F-42A8-8A0E-C8B8679A7EDF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DA86B50A-7C8F-48B7-8225-24865DC19CEF}" type="presOf" srcId="{E13DC767-4357-4E4C-9691-EACAB5C6900C}" destId="{E75BBF47-50B2-484D-BFB3-AC39B365D49A}" srcOrd="0" destOrd="0" presId="urn:microsoft.com/office/officeart/2016/7/layout/BasicLinearProcessNumbered"/>
    <dgm:cxn modelId="{B1A3A915-DBCF-41F7-8D1E-4E89EA032BC0}" srcId="{E13DC767-4357-4E4C-9691-EACAB5C6900C}" destId="{4A14904A-5FC3-485E-A49F-52BF1163E2CA}" srcOrd="2" destOrd="0" parTransId="{8AE031CA-6BBD-41AF-9644-3C8F1E488FDF}" sibTransId="{14CEDF2D-8B03-43A0-81EF-892329EB10A5}"/>
    <dgm:cxn modelId="{1547F819-34F9-4C44-859A-0268A444ABF7}" type="presOf" srcId="{A4A8FAFC-D56F-42A8-8A0E-C8B8679A7EDF}" destId="{E5AD2626-A4F3-498B-AA99-C569C0ABA966}" srcOrd="1" destOrd="0" presId="urn:microsoft.com/office/officeart/2016/7/layout/BasicLinearProcessNumbered"/>
    <dgm:cxn modelId="{1DDDA32F-4476-4A24-A2F7-07FCE78A7564}" type="presOf" srcId="{24E3BD92-1CF9-4606-B99E-A509987CE0B6}" destId="{7FE7C717-DC27-4B9F-9377-0C798D644AA1}" srcOrd="0" destOrd="0" presId="urn:microsoft.com/office/officeart/2016/7/layout/BasicLinearProcessNumbered"/>
    <dgm:cxn modelId="{E532353A-0A13-4F86-A3B2-CAB32C6D8CB2}" type="presOf" srcId="{C145912E-E3CD-444E-AAB0-9C59FE5D2DEE}" destId="{0F8BEB40-0E29-4718-A3AE-EFED010557A1}" srcOrd="0" destOrd="0" presId="urn:microsoft.com/office/officeart/2016/7/layout/BasicLinearProcessNumbered"/>
    <dgm:cxn modelId="{6EC3CE43-9D41-48B0-AC7E-2EB2ACEA19D2}" srcId="{E13DC767-4357-4E4C-9691-EACAB5C6900C}" destId="{A4A8FAFC-D56F-42A8-8A0E-C8B8679A7EDF}" srcOrd="3" destOrd="0" parTransId="{6F6A1214-E66E-4A4B-8716-7B2ED62444BC}" sibTransId="{BFEDCDE6-949C-4774-9411-C9AC00BAF94C}"/>
    <dgm:cxn modelId="{EDA44E46-4A30-4A8C-AD11-FBFAFE02C5B3}" type="presOf" srcId="{4A14904A-5FC3-485E-A49F-52BF1163E2CA}" destId="{0E36D36F-5B0A-4062-9134-272CA4C8DE20}" srcOrd="1" destOrd="0" presId="urn:microsoft.com/office/officeart/2016/7/layout/BasicLinearProcessNumbered"/>
    <dgm:cxn modelId="{B890EA68-FD21-41F1-87A5-37FBFA1E6AA7}" type="presOf" srcId="{975570E2-FE82-477A-B443-9C81C6CD0279}" destId="{E25673A6-60E6-4C61-8FCE-D5038B95B574}" srcOrd="0" destOrd="0" presId="urn:microsoft.com/office/officeart/2016/7/layout/BasicLinearProcessNumbered"/>
    <dgm:cxn modelId="{16C44B4B-CD44-43F5-8D82-9E494C172B0C}" type="presOf" srcId="{24E3BD92-1CF9-4606-B99E-A509987CE0B6}" destId="{CD5FA2ED-76D6-4CC2-9D57-5FE0C5689D98}" srcOrd="1" destOrd="0" presId="urn:microsoft.com/office/officeart/2016/7/layout/BasicLinearProcessNumbered"/>
    <dgm:cxn modelId="{5EEC6F8A-9330-459A-BB63-AB8AFB7D06D3}" type="presOf" srcId="{4A14904A-5FC3-485E-A49F-52BF1163E2CA}" destId="{D7205213-2C98-404C-9413-E37E762169E9}" srcOrd="0" destOrd="0" presId="urn:microsoft.com/office/officeart/2016/7/layout/BasicLinearProcessNumbered"/>
    <dgm:cxn modelId="{E56A41B1-9923-4204-B2E9-A1E824421945}" type="presOf" srcId="{14CEDF2D-8B03-43A0-81EF-892329EB10A5}" destId="{571ED4CB-9D27-4262-B2EF-B28EB3E49E72}" srcOrd="0" destOrd="0" presId="urn:microsoft.com/office/officeart/2016/7/layout/BasicLinearProcessNumbered"/>
    <dgm:cxn modelId="{027691B3-0623-4019-9B95-6942B3CE0FD6}" type="presOf" srcId="{BFEDCDE6-949C-4774-9411-C9AC00BAF94C}" destId="{DA11BF41-049C-4809-8B1E-1EB675A36DDB}" srcOrd="0" destOrd="0" presId="urn:microsoft.com/office/officeart/2016/7/layout/BasicLinearProcessNumbered"/>
    <dgm:cxn modelId="{484956B4-7C0E-4883-9C5C-E855C9AB3496}" type="presOf" srcId="{ADE9920D-B1B2-4A07-A367-34557C3890D2}" destId="{A5FE7C1F-560B-492B-8A84-C72DC491C281}" srcOrd="1" destOrd="0" presId="urn:microsoft.com/office/officeart/2016/7/layout/BasicLinearProcessNumbered"/>
    <dgm:cxn modelId="{D5B6F5CB-9905-4619-9261-FFA392DB7D3E}" type="presOf" srcId="{A4A8FAFC-D56F-42A8-8A0E-C8B8679A7EDF}" destId="{75A13641-D017-4BEA-BE35-C746D17EED15}" srcOrd="0" destOrd="0" presId="urn:microsoft.com/office/officeart/2016/7/layout/BasicLinearProcessNumbered"/>
    <dgm:cxn modelId="{0DCCEEDF-41BB-4401-A928-B7265DD78AC3}" type="presOf" srcId="{ADE9920D-B1B2-4A07-A367-34557C3890D2}" destId="{AB31F0E7-C7E5-410C-810D-E01D2544CC16}" srcOrd="0" destOrd="0" presId="urn:microsoft.com/office/officeart/2016/7/layout/BasicLinearProcessNumbered"/>
    <dgm:cxn modelId="{6E35A9E3-D6ED-4DAB-AA13-835788AB315E}" srcId="{E13DC767-4357-4E4C-9691-EACAB5C6900C}" destId="{24E3BD92-1CF9-4606-B99E-A509987CE0B6}" srcOrd="1" destOrd="0" parTransId="{AB9395AD-6FB4-4231-B42C-0FBB8C06ECEB}" sibTransId="{975570E2-FE82-477A-B443-9C81C6CD0279}"/>
    <dgm:cxn modelId="{8F6BF5EA-BBFC-4267-8A1F-AC94A5E8E16F}" srcId="{E13DC767-4357-4E4C-9691-EACAB5C6900C}" destId="{ADE9920D-B1B2-4A07-A367-34557C3890D2}" srcOrd="0" destOrd="0" parTransId="{234B58C6-0FD3-4DAD-AAE2-8F4CD1EE61C7}" sibTransId="{C145912E-E3CD-444E-AAB0-9C59FE5D2DEE}"/>
    <dgm:cxn modelId="{139F492A-89F1-49F8-AF71-8492E4E9C897}" type="presParOf" srcId="{E75BBF47-50B2-484D-BFB3-AC39B365D49A}" destId="{337EA8EC-E8CC-4383-87DC-C2705DFA713D}" srcOrd="0" destOrd="0" presId="urn:microsoft.com/office/officeart/2016/7/layout/BasicLinearProcessNumbered"/>
    <dgm:cxn modelId="{E1538549-F28D-4FB7-AE06-4B3A721A8FF7}" type="presParOf" srcId="{337EA8EC-E8CC-4383-87DC-C2705DFA713D}" destId="{AB31F0E7-C7E5-410C-810D-E01D2544CC16}" srcOrd="0" destOrd="0" presId="urn:microsoft.com/office/officeart/2016/7/layout/BasicLinearProcessNumbered"/>
    <dgm:cxn modelId="{08DCA26B-9EC7-4A51-ABF0-8B4CF0F3E99F}" type="presParOf" srcId="{337EA8EC-E8CC-4383-87DC-C2705DFA713D}" destId="{0F8BEB40-0E29-4718-A3AE-EFED010557A1}" srcOrd="1" destOrd="0" presId="urn:microsoft.com/office/officeart/2016/7/layout/BasicLinearProcessNumbered"/>
    <dgm:cxn modelId="{B9F7963D-35B1-448B-AF9C-55CF58C683D2}" type="presParOf" srcId="{337EA8EC-E8CC-4383-87DC-C2705DFA713D}" destId="{79C43202-6661-4F7E-83F2-1E01A640B740}" srcOrd="2" destOrd="0" presId="urn:microsoft.com/office/officeart/2016/7/layout/BasicLinearProcessNumbered"/>
    <dgm:cxn modelId="{F1B4E6A9-4C07-4C81-91F1-3DC976D43E28}" type="presParOf" srcId="{337EA8EC-E8CC-4383-87DC-C2705DFA713D}" destId="{A5FE7C1F-560B-492B-8A84-C72DC491C281}" srcOrd="3" destOrd="0" presId="urn:microsoft.com/office/officeart/2016/7/layout/BasicLinearProcessNumbered"/>
    <dgm:cxn modelId="{65E556F2-C2BF-47FB-AC69-BB277E7FAAFE}" type="presParOf" srcId="{E75BBF47-50B2-484D-BFB3-AC39B365D49A}" destId="{CA5C365D-C489-456A-BA9E-8D00E900CD31}" srcOrd="1" destOrd="0" presId="urn:microsoft.com/office/officeart/2016/7/layout/BasicLinearProcessNumbered"/>
    <dgm:cxn modelId="{008BEACF-7F82-4F99-AA29-A4F14EE1299C}" type="presParOf" srcId="{E75BBF47-50B2-484D-BFB3-AC39B365D49A}" destId="{B0308933-0339-45E2-807B-0210A589AD95}" srcOrd="2" destOrd="0" presId="urn:microsoft.com/office/officeart/2016/7/layout/BasicLinearProcessNumbered"/>
    <dgm:cxn modelId="{0D19BA71-C3D1-497E-8EB3-D1712E1DACCC}" type="presParOf" srcId="{B0308933-0339-45E2-807B-0210A589AD95}" destId="{7FE7C717-DC27-4B9F-9377-0C798D644AA1}" srcOrd="0" destOrd="0" presId="urn:microsoft.com/office/officeart/2016/7/layout/BasicLinearProcessNumbered"/>
    <dgm:cxn modelId="{D37E9294-9373-44F5-8CCB-FCB80C171849}" type="presParOf" srcId="{B0308933-0339-45E2-807B-0210A589AD95}" destId="{E25673A6-60E6-4C61-8FCE-D5038B95B574}" srcOrd="1" destOrd="0" presId="urn:microsoft.com/office/officeart/2016/7/layout/BasicLinearProcessNumbered"/>
    <dgm:cxn modelId="{2FE635A0-0437-4BB2-96F7-22C54914F72F}" type="presParOf" srcId="{B0308933-0339-45E2-807B-0210A589AD95}" destId="{C2B1D19E-7934-425A-9AEF-B1D45642E4F6}" srcOrd="2" destOrd="0" presId="urn:microsoft.com/office/officeart/2016/7/layout/BasicLinearProcessNumbered"/>
    <dgm:cxn modelId="{F419F5D9-0E97-40D9-8E34-BF805809BE39}" type="presParOf" srcId="{B0308933-0339-45E2-807B-0210A589AD95}" destId="{CD5FA2ED-76D6-4CC2-9D57-5FE0C5689D98}" srcOrd="3" destOrd="0" presId="urn:microsoft.com/office/officeart/2016/7/layout/BasicLinearProcessNumbered"/>
    <dgm:cxn modelId="{7C439194-5F98-4CF4-BD97-5F1A52FCFE5C}" type="presParOf" srcId="{E75BBF47-50B2-484D-BFB3-AC39B365D49A}" destId="{FF01A3E3-2480-41F6-A7F0-7D6E508F2144}" srcOrd="3" destOrd="0" presId="urn:microsoft.com/office/officeart/2016/7/layout/BasicLinearProcessNumbered"/>
    <dgm:cxn modelId="{FA3F1092-2BAA-4672-B436-3E6B1D91A249}" type="presParOf" srcId="{E75BBF47-50B2-484D-BFB3-AC39B365D49A}" destId="{06A0E21F-16E8-42BC-BE4C-E2B82D371399}" srcOrd="4" destOrd="0" presId="urn:microsoft.com/office/officeart/2016/7/layout/BasicLinearProcessNumbered"/>
    <dgm:cxn modelId="{FB0147B9-B0E8-4921-804C-89999D56B88B}" type="presParOf" srcId="{06A0E21F-16E8-42BC-BE4C-E2B82D371399}" destId="{D7205213-2C98-404C-9413-E37E762169E9}" srcOrd="0" destOrd="0" presId="urn:microsoft.com/office/officeart/2016/7/layout/BasicLinearProcessNumbered"/>
    <dgm:cxn modelId="{3900061F-A43B-48D6-88F7-EE09C5B4D611}" type="presParOf" srcId="{06A0E21F-16E8-42BC-BE4C-E2B82D371399}" destId="{571ED4CB-9D27-4262-B2EF-B28EB3E49E72}" srcOrd="1" destOrd="0" presId="urn:microsoft.com/office/officeart/2016/7/layout/BasicLinearProcessNumbered"/>
    <dgm:cxn modelId="{FE16A673-D633-474D-B4A4-86CD7E64F87B}" type="presParOf" srcId="{06A0E21F-16E8-42BC-BE4C-E2B82D371399}" destId="{719C99CC-B33B-4B73-AE41-4E22CA8D89A1}" srcOrd="2" destOrd="0" presId="urn:microsoft.com/office/officeart/2016/7/layout/BasicLinearProcessNumbered"/>
    <dgm:cxn modelId="{C995FDFC-C6EA-4A80-AA6B-71973F84116E}" type="presParOf" srcId="{06A0E21F-16E8-42BC-BE4C-E2B82D371399}" destId="{0E36D36F-5B0A-4062-9134-272CA4C8DE20}" srcOrd="3" destOrd="0" presId="urn:microsoft.com/office/officeart/2016/7/layout/BasicLinearProcessNumbered"/>
    <dgm:cxn modelId="{0B4122ED-1137-486A-A915-B47F3DBBC345}" type="presParOf" srcId="{E75BBF47-50B2-484D-BFB3-AC39B365D49A}" destId="{A661F9A6-5452-4E04-AB7D-52C624646824}" srcOrd="5" destOrd="0" presId="urn:microsoft.com/office/officeart/2016/7/layout/BasicLinearProcessNumbered"/>
    <dgm:cxn modelId="{C9D780BC-5C7B-42FC-8F7C-7832B520C83A}" type="presParOf" srcId="{E75BBF47-50B2-484D-BFB3-AC39B365D49A}" destId="{DCAB3B40-9A4C-4883-944D-5BF2101BF274}" srcOrd="6" destOrd="0" presId="urn:microsoft.com/office/officeart/2016/7/layout/BasicLinearProcessNumbered"/>
    <dgm:cxn modelId="{AB200F6E-747F-495C-BD3F-9B567A6DD872}" type="presParOf" srcId="{DCAB3B40-9A4C-4883-944D-5BF2101BF274}" destId="{75A13641-D017-4BEA-BE35-C746D17EED15}" srcOrd="0" destOrd="0" presId="urn:microsoft.com/office/officeart/2016/7/layout/BasicLinearProcessNumbered"/>
    <dgm:cxn modelId="{8A13CAB6-119B-453A-B64C-A40DC29C3E97}" type="presParOf" srcId="{DCAB3B40-9A4C-4883-944D-5BF2101BF274}" destId="{DA11BF41-049C-4809-8B1E-1EB675A36DDB}" srcOrd="1" destOrd="0" presId="urn:microsoft.com/office/officeart/2016/7/layout/BasicLinearProcessNumbered"/>
    <dgm:cxn modelId="{D4D5D9B6-2A5D-4514-941F-AE65018803F3}" type="presParOf" srcId="{DCAB3B40-9A4C-4883-944D-5BF2101BF274}" destId="{8E28D653-DDD5-4C0A-AA18-C3A3714BCFC6}" srcOrd="2" destOrd="0" presId="urn:microsoft.com/office/officeart/2016/7/layout/BasicLinearProcessNumbered"/>
    <dgm:cxn modelId="{A62BAE07-20E2-48C1-AD29-3F02EBF4EF93}" type="presParOf" srcId="{DCAB3B40-9A4C-4883-944D-5BF2101BF274}" destId="{E5AD2626-A4F3-498B-AA99-C569C0ABA966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0DEBE8-1559-4604-A9CC-0F4BF23D0228}" type="doc">
      <dgm:prSet loTypeId="urn:microsoft.com/office/officeart/2005/8/layout/default" loCatId="list" qsTypeId="urn:microsoft.com/office/officeart/2005/8/quickstyle/simple4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0580C7AE-130B-4506-9E98-EB526FCF9B50}">
      <dgm:prSet/>
      <dgm:spPr/>
      <dgm:t>
        <a:bodyPr/>
        <a:lstStyle/>
        <a:p>
          <a:r>
            <a:rPr lang="nb-NO" dirty="0"/>
            <a:t>Vi vil opprette et utøver og ungdomsutvalg. Dette vil være et fora for utøverne å få medbestemmelsesrett over egen aktivitet og bidra inn mot det som skjer i klubben på styrenivå.</a:t>
          </a:r>
          <a:endParaRPr lang="en-US" dirty="0"/>
        </a:p>
      </dgm:t>
    </dgm:pt>
    <dgm:pt modelId="{0CBA554D-3734-4E77-BFC4-1E4E6F8A99F5}" type="parTrans" cxnId="{DE5DFEAD-6802-41C4-BA77-024EF88C5E26}">
      <dgm:prSet/>
      <dgm:spPr/>
      <dgm:t>
        <a:bodyPr/>
        <a:lstStyle/>
        <a:p>
          <a:endParaRPr lang="en-US"/>
        </a:p>
      </dgm:t>
    </dgm:pt>
    <dgm:pt modelId="{5FD47AFF-54F7-49FA-A7E2-DA63039478FC}" type="sibTrans" cxnId="{DE5DFEAD-6802-41C4-BA77-024EF88C5E26}">
      <dgm:prSet/>
      <dgm:spPr/>
      <dgm:t>
        <a:bodyPr/>
        <a:lstStyle/>
        <a:p>
          <a:endParaRPr lang="en-US"/>
        </a:p>
      </dgm:t>
    </dgm:pt>
    <dgm:pt modelId="{8EFF0532-CB44-4F62-AD8A-637BD509CF77}">
      <dgm:prSet/>
      <dgm:spPr/>
      <dgm:t>
        <a:bodyPr/>
        <a:lstStyle/>
        <a:p>
          <a:r>
            <a:rPr lang="nb-NO" dirty="0"/>
            <a:t>Vi vil sende utøvere på kurser i regi av både NFIF,NIF og OIK. Både leder og trenerkurser i tillegg til seminarer og intern utvikling. Vi vil etterstrebe å ha aktiv ungdom i klubben.</a:t>
          </a:r>
          <a:endParaRPr lang="en-US" dirty="0"/>
        </a:p>
      </dgm:t>
    </dgm:pt>
    <dgm:pt modelId="{0E914304-F91D-469E-9E19-D4CB79CEA623}" type="parTrans" cxnId="{A04356D6-3ED9-4006-80B2-30621D609BB0}">
      <dgm:prSet/>
      <dgm:spPr/>
      <dgm:t>
        <a:bodyPr/>
        <a:lstStyle/>
        <a:p>
          <a:endParaRPr lang="en-US"/>
        </a:p>
      </dgm:t>
    </dgm:pt>
    <dgm:pt modelId="{DE39CFDA-693E-4E56-B676-6150B3D7C121}" type="sibTrans" cxnId="{A04356D6-3ED9-4006-80B2-30621D609BB0}">
      <dgm:prSet/>
      <dgm:spPr/>
      <dgm:t>
        <a:bodyPr/>
        <a:lstStyle/>
        <a:p>
          <a:endParaRPr lang="en-US"/>
        </a:p>
      </dgm:t>
    </dgm:pt>
    <dgm:pt modelId="{F50DF963-1AF1-47C5-810E-99E89A631A15}">
      <dgm:prSet/>
      <dgm:spPr/>
      <dgm:t>
        <a:bodyPr/>
        <a:lstStyle/>
        <a:p>
          <a:r>
            <a:rPr lang="nb-NO" dirty="0"/>
            <a:t>Vi skal til enhver tid ha minimum én ungdoms  og utøverrepresentant i styret.</a:t>
          </a:r>
          <a:endParaRPr lang="en-US" dirty="0"/>
        </a:p>
      </dgm:t>
    </dgm:pt>
    <dgm:pt modelId="{0EDDBE54-1BC7-4832-A9E8-2638C1D479AA}" type="parTrans" cxnId="{9DB88239-B10C-421B-AA43-CEDC7FD7D9C9}">
      <dgm:prSet/>
      <dgm:spPr/>
      <dgm:t>
        <a:bodyPr/>
        <a:lstStyle/>
        <a:p>
          <a:endParaRPr lang="en-US"/>
        </a:p>
      </dgm:t>
    </dgm:pt>
    <dgm:pt modelId="{05F93971-FB22-4500-9E9C-D0725C57930E}" type="sibTrans" cxnId="{9DB88239-B10C-421B-AA43-CEDC7FD7D9C9}">
      <dgm:prSet/>
      <dgm:spPr/>
      <dgm:t>
        <a:bodyPr/>
        <a:lstStyle/>
        <a:p>
          <a:endParaRPr lang="en-US"/>
        </a:p>
      </dgm:t>
    </dgm:pt>
    <dgm:pt modelId="{77A0C60E-1E78-443B-969B-AB995D7ECCBA}">
      <dgm:prSet/>
      <dgm:spPr/>
      <dgm:t>
        <a:bodyPr/>
        <a:lstStyle/>
        <a:p>
          <a:r>
            <a:rPr lang="nb-NO" dirty="0"/>
            <a:t>Vi vil aktivt rekruttere ungdom til treneroppdrag i klubben. Vi vil ha et eget ungtrener team.</a:t>
          </a:r>
          <a:endParaRPr lang="en-US" dirty="0"/>
        </a:p>
      </dgm:t>
    </dgm:pt>
    <dgm:pt modelId="{B8469F2A-834B-4B6C-A19D-966E36D33428}" type="parTrans" cxnId="{94316F06-973F-45FF-A9E4-6BF1D7785FED}">
      <dgm:prSet/>
      <dgm:spPr/>
      <dgm:t>
        <a:bodyPr/>
        <a:lstStyle/>
        <a:p>
          <a:endParaRPr lang="en-US"/>
        </a:p>
      </dgm:t>
    </dgm:pt>
    <dgm:pt modelId="{B4410BEF-7231-4C30-BAD8-EB2257399294}" type="sibTrans" cxnId="{94316F06-973F-45FF-A9E4-6BF1D7785FED}">
      <dgm:prSet/>
      <dgm:spPr/>
      <dgm:t>
        <a:bodyPr/>
        <a:lstStyle/>
        <a:p>
          <a:endParaRPr lang="en-US"/>
        </a:p>
      </dgm:t>
    </dgm:pt>
    <dgm:pt modelId="{7C9253D1-1753-4C3E-B6BB-DBC199986960}">
      <dgm:prSet/>
      <dgm:spPr/>
      <dgm:t>
        <a:bodyPr/>
        <a:lstStyle/>
        <a:p>
          <a:r>
            <a:rPr lang="nb-NO" dirty="0"/>
            <a:t>Vi vil ha et aktivt sosialt miljø i klubben gjennom mange turer i tillegg til sosiale kvelder på klubbhuset og diverse utflukter.</a:t>
          </a:r>
          <a:endParaRPr lang="en-US" dirty="0"/>
        </a:p>
      </dgm:t>
    </dgm:pt>
    <dgm:pt modelId="{0903D629-0D66-426F-B286-65410302CAF3}" type="parTrans" cxnId="{0FB3057E-8A01-4F32-BEB0-85BDF7D6BC93}">
      <dgm:prSet/>
      <dgm:spPr/>
      <dgm:t>
        <a:bodyPr/>
        <a:lstStyle/>
        <a:p>
          <a:endParaRPr lang="en-US"/>
        </a:p>
      </dgm:t>
    </dgm:pt>
    <dgm:pt modelId="{2D1F3489-8208-446C-8835-D774B353A891}" type="sibTrans" cxnId="{0FB3057E-8A01-4F32-BEB0-85BDF7D6BC93}">
      <dgm:prSet/>
      <dgm:spPr/>
      <dgm:t>
        <a:bodyPr/>
        <a:lstStyle/>
        <a:p>
          <a:endParaRPr lang="en-US"/>
        </a:p>
      </dgm:t>
    </dgm:pt>
    <dgm:pt modelId="{7F167429-E66A-40E2-9662-332397DFC363}" type="pres">
      <dgm:prSet presAssocID="{B70DEBE8-1559-4604-A9CC-0F4BF23D0228}" presName="diagram" presStyleCnt="0">
        <dgm:presLayoutVars>
          <dgm:dir/>
          <dgm:resizeHandles val="exact"/>
        </dgm:presLayoutVars>
      </dgm:prSet>
      <dgm:spPr/>
    </dgm:pt>
    <dgm:pt modelId="{96D89E9D-52D5-43FE-9D42-405D50B58D5B}" type="pres">
      <dgm:prSet presAssocID="{0580C7AE-130B-4506-9E98-EB526FCF9B50}" presName="node" presStyleLbl="node1" presStyleIdx="0" presStyleCnt="5" custScaleX="108656">
        <dgm:presLayoutVars>
          <dgm:bulletEnabled val="1"/>
        </dgm:presLayoutVars>
      </dgm:prSet>
      <dgm:spPr/>
    </dgm:pt>
    <dgm:pt modelId="{2E81A9A9-6ED3-4881-8510-755FDBD03472}" type="pres">
      <dgm:prSet presAssocID="{5FD47AFF-54F7-49FA-A7E2-DA63039478FC}" presName="sibTrans" presStyleCnt="0"/>
      <dgm:spPr/>
    </dgm:pt>
    <dgm:pt modelId="{1808721E-336D-42A5-94D4-65A09ADB7858}" type="pres">
      <dgm:prSet presAssocID="{8EFF0532-CB44-4F62-AD8A-637BD509CF77}" presName="node" presStyleLbl="node1" presStyleIdx="1" presStyleCnt="5">
        <dgm:presLayoutVars>
          <dgm:bulletEnabled val="1"/>
        </dgm:presLayoutVars>
      </dgm:prSet>
      <dgm:spPr/>
    </dgm:pt>
    <dgm:pt modelId="{27797497-BE06-4636-A96A-CC78BAA21C61}" type="pres">
      <dgm:prSet presAssocID="{DE39CFDA-693E-4E56-B676-6150B3D7C121}" presName="sibTrans" presStyleCnt="0"/>
      <dgm:spPr/>
    </dgm:pt>
    <dgm:pt modelId="{B491D022-C925-4721-BB6A-C297AEE30FD6}" type="pres">
      <dgm:prSet presAssocID="{F50DF963-1AF1-47C5-810E-99E89A631A15}" presName="node" presStyleLbl="node1" presStyleIdx="2" presStyleCnt="5">
        <dgm:presLayoutVars>
          <dgm:bulletEnabled val="1"/>
        </dgm:presLayoutVars>
      </dgm:prSet>
      <dgm:spPr/>
    </dgm:pt>
    <dgm:pt modelId="{F1838517-0586-4455-84A7-89B8F4BDF703}" type="pres">
      <dgm:prSet presAssocID="{05F93971-FB22-4500-9E9C-D0725C57930E}" presName="sibTrans" presStyleCnt="0"/>
      <dgm:spPr/>
    </dgm:pt>
    <dgm:pt modelId="{953FA178-A347-4727-B9BE-8B8C35DD17C8}" type="pres">
      <dgm:prSet presAssocID="{77A0C60E-1E78-443B-969B-AB995D7ECCBA}" presName="node" presStyleLbl="node1" presStyleIdx="3" presStyleCnt="5" custScaleX="110005">
        <dgm:presLayoutVars>
          <dgm:bulletEnabled val="1"/>
        </dgm:presLayoutVars>
      </dgm:prSet>
      <dgm:spPr/>
    </dgm:pt>
    <dgm:pt modelId="{855F65E7-A41C-4112-B017-F5DDAE9560A0}" type="pres">
      <dgm:prSet presAssocID="{B4410BEF-7231-4C30-BAD8-EB2257399294}" presName="sibTrans" presStyleCnt="0"/>
      <dgm:spPr/>
    </dgm:pt>
    <dgm:pt modelId="{361BA86B-E018-4A92-B447-D855D6C8A141}" type="pres">
      <dgm:prSet presAssocID="{7C9253D1-1753-4C3E-B6BB-DBC199986960}" presName="node" presStyleLbl="node1" presStyleIdx="4" presStyleCnt="5" custScaleX="114136">
        <dgm:presLayoutVars>
          <dgm:bulletEnabled val="1"/>
        </dgm:presLayoutVars>
      </dgm:prSet>
      <dgm:spPr/>
    </dgm:pt>
  </dgm:ptLst>
  <dgm:cxnLst>
    <dgm:cxn modelId="{94316F06-973F-45FF-A9E4-6BF1D7785FED}" srcId="{B70DEBE8-1559-4604-A9CC-0F4BF23D0228}" destId="{77A0C60E-1E78-443B-969B-AB995D7ECCBA}" srcOrd="3" destOrd="0" parTransId="{B8469F2A-834B-4B6C-A19D-966E36D33428}" sibTransId="{B4410BEF-7231-4C30-BAD8-EB2257399294}"/>
    <dgm:cxn modelId="{A2EB2E30-9F68-4D6C-9F79-7366F0F9929F}" type="presOf" srcId="{8EFF0532-CB44-4F62-AD8A-637BD509CF77}" destId="{1808721E-336D-42A5-94D4-65A09ADB7858}" srcOrd="0" destOrd="0" presId="urn:microsoft.com/office/officeart/2005/8/layout/default"/>
    <dgm:cxn modelId="{9DB88239-B10C-421B-AA43-CEDC7FD7D9C9}" srcId="{B70DEBE8-1559-4604-A9CC-0F4BF23D0228}" destId="{F50DF963-1AF1-47C5-810E-99E89A631A15}" srcOrd="2" destOrd="0" parTransId="{0EDDBE54-1BC7-4832-A9E8-2638C1D479AA}" sibTransId="{05F93971-FB22-4500-9E9C-D0725C57930E}"/>
    <dgm:cxn modelId="{0FB3057E-8A01-4F32-BEB0-85BDF7D6BC93}" srcId="{B70DEBE8-1559-4604-A9CC-0F4BF23D0228}" destId="{7C9253D1-1753-4C3E-B6BB-DBC199986960}" srcOrd="4" destOrd="0" parTransId="{0903D629-0D66-426F-B286-65410302CAF3}" sibTransId="{2D1F3489-8208-446C-8835-D774B353A891}"/>
    <dgm:cxn modelId="{DE5DFEAD-6802-41C4-BA77-024EF88C5E26}" srcId="{B70DEBE8-1559-4604-A9CC-0F4BF23D0228}" destId="{0580C7AE-130B-4506-9E98-EB526FCF9B50}" srcOrd="0" destOrd="0" parTransId="{0CBA554D-3734-4E77-BFC4-1E4E6F8A99F5}" sibTransId="{5FD47AFF-54F7-49FA-A7E2-DA63039478FC}"/>
    <dgm:cxn modelId="{82B2D1C6-BB45-4384-9C42-5E128D07D993}" type="presOf" srcId="{7C9253D1-1753-4C3E-B6BB-DBC199986960}" destId="{361BA86B-E018-4A92-B447-D855D6C8A141}" srcOrd="0" destOrd="0" presId="urn:microsoft.com/office/officeart/2005/8/layout/default"/>
    <dgm:cxn modelId="{A04356D6-3ED9-4006-80B2-30621D609BB0}" srcId="{B70DEBE8-1559-4604-A9CC-0F4BF23D0228}" destId="{8EFF0532-CB44-4F62-AD8A-637BD509CF77}" srcOrd="1" destOrd="0" parTransId="{0E914304-F91D-469E-9E19-D4CB79CEA623}" sibTransId="{DE39CFDA-693E-4E56-B676-6150B3D7C121}"/>
    <dgm:cxn modelId="{AD9180EA-23B0-4ACF-AF26-A3C5F940D2BB}" type="presOf" srcId="{B70DEBE8-1559-4604-A9CC-0F4BF23D0228}" destId="{7F167429-E66A-40E2-9662-332397DFC363}" srcOrd="0" destOrd="0" presId="urn:microsoft.com/office/officeart/2005/8/layout/default"/>
    <dgm:cxn modelId="{B024C5EC-A66F-42EA-B594-C0B535792C21}" type="presOf" srcId="{F50DF963-1AF1-47C5-810E-99E89A631A15}" destId="{B491D022-C925-4721-BB6A-C297AEE30FD6}" srcOrd="0" destOrd="0" presId="urn:microsoft.com/office/officeart/2005/8/layout/default"/>
    <dgm:cxn modelId="{C0CD3EF2-DF24-4266-A5E2-AD4EA1E54690}" type="presOf" srcId="{77A0C60E-1E78-443B-969B-AB995D7ECCBA}" destId="{953FA178-A347-4727-B9BE-8B8C35DD17C8}" srcOrd="0" destOrd="0" presId="urn:microsoft.com/office/officeart/2005/8/layout/default"/>
    <dgm:cxn modelId="{4A7E33F3-29EF-4304-AB67-A41E4CC35469}" type="presOf" srcId="{0580C7AE-130B-4506-9E98-EB526FCF9B50}" destId="{96D89E9D-52D5-43FE-9D42-405D50B58D5B}" srcOrd="0" destOrd="0" presId="urn:microsoft.com/office/officeart/2005/8/layout/default"/>
    <dgm:cxn modelId="{E8919217-77D9-476F-A5ED-D89286E50BAE}" type="presParOf" srcId="{7F167429-E66A-40E2-9662-332397DFC363}" destId="{96D89E9D-52D5-43FE-9D42-405D50B58D5B}" srcOrd="0" destOrd="0" presId="urn:microsoft.com/office/officeart/2005/8/layout/default"/>
    <dgm:cxn modelId="{B28ABF87-B4E3-4C30-A1F7-C7F48519A2D9}" type="presParOf" srcId="{7F167429-E66A-40E2-9662-332397DFC363}" destId="{2E81A9A9-6ED3-4881-8510-755FDBD03472}" srcOrd="1" destOrd="0" presId="urn:microsoft.com/office/officeart/2005/8/layout/default"/>
    <dgm:cxn modelId="{197DD8F1-594E-4FD4-B77A-5E3CA41BC024}" type="presParOf" srcId="{7F167429-E66A-40E2-9662-332397DFC363}" destId="{1808721E-336D-42A5-94D4-65A09ADB7858}" srcOrd="2" destOrd="0" presId="urn:microsoft.com/office/officeart/2005/8/layout/default"/>
    <dgm:cxn modelId="{27C9CB67-E4BF-4B9C-8962-842EF6F7C47E}" type="presParOf" srcId="{7F167429-E66A-40E2-9662-332397DFC363}" destId="{27797497-BE06-4636-A96A-CC78BAA21C61}" srcOrd="3" destOrd="0" presId="urn:microsoft.com/office/officeart/2005/8/layout/default"/>
    <dgm:cxn modelId="{98B496E0-85BB-42AB-8FA2-A52A9ECFF2F6}" type="presParOf" srcId="{7F167429-E66A-40E2-9662-332397DFC363}" destId="{B491D022-C925-4721-BB6A-C297AEE30FD6}" srcOrd="4" destOrd="0" presId="urn:microsoft.com/office/officeart/2005/8/layout/default"/>
    <dgm:cxn modelId="{8B22AB55-5D6B-45D5-BC16-5E059D037EDB}" type="presParOf" srcId="{7F167429-E66A-40E2-9662-332397DFC363}" destId="{F1838517-0586-4455-84A7-89B8F4BDF703}" srcOrd="5" destOrd="0" presId="urn:microsoft.com/office/officeart/2005/8/layout/default"/>
    <dgm:cxn modelId="{031016F6-0570-48D4-9731-983FAC55F278}" type="presParOf" srcId="{7F167429-E66A-40E2-9662-332397DFC363}" destId="{953FA178-A347-4727-B9BE-8B8C35DD17C8}" srcOrd="6" destOrd="0" presId="urn:microsoft.com/office/officeart/2005/8/layout/default"/>
    <dgm:cxn modelId="{F80B9B72-3B8C-4621-8058-ED53B95BBBA8}" type="presParOf" srcId="{7F167429-E66A-40E2-9662-332397DFC363}" destId="{855F65E7-A41C-4112-B017-F5DDAE9560A0}" srcOrd="7" destOrd="0" presId="urn:microsoft.com/office/officeart/2005/8/layout/default"/>
    <dgm:cxn modelId="{A75D026B-C00F-44F8-BF14-D4764A69E59F}" type="presParOf" srcId="{7F167429-E66A-40E2-9662-332397DFC363}" destId="{361BA86B-E018-4A92-B447-D855D6C8A14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4DC2EA-505C-48D8-9D02-EBB1965BDB25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DE4660A-E6C1-442A-BF80-9BD8A87865DB}">
      <dgm:prSet/>
      <dgm:spPr/>
      <dgm:t>
        <a:bodyPr/>
        <a:lstStyle/>
        <a:p>
          <a:r>
            <a:rPr lang="nb-NO"/>
            <a:t>Vi har teamet opp med vår beste kvinnelige sprinter, Ezinne Okparaebo, sitt prosjekt: Ezinne Athletics, som er drevet av mor Okparaebo, Juliet. </a:t>
          </a:r>
          <a:endParaRPr lang="en-US"/>
        </a:p>
      </dgm:t>
    </dgm:pt>
    <dgm:pt modelId="{CCE7485B-4759-4520-87FF-0A0460C3CEE9}" type="parTrans" cxnId="{E769FD67-2FBE-4FF5-98F7-40C0CF78CCEA}">
      <dgm:prSet/>
      <dgm:spPr/>
      <dgm:t>
        <a:bodyPr/>
        <a:lstStyle/>
        <a:p>
          <a:endParaRPr lang="en-US"/>
        </a:p>
      </dgm:t>
    </dgm:pt>
    <dgm:pt modelId="{98DFB3FA-5F72-488C-B904-F8607C8FC911}" type="sibTrans" cxnId="{E769FD67-2FBE-4FF5-98F7-40C0CF78CCEA}">
      <dgm:prSet/>
      <dgm:spPr/>
      <dgm:t>
        <a:bodyPr/>
        <a:lstStyle/>
        <a:p>
          <a:endParaRPr lang="en-US"/>
        </a:p>
      </dgm:t>
    </dgm:pt>
    <dgm:pt modelId="{8481957F-DB98-4E02-859F-ED6DE19BCD78}">
      <dgm:prSet/>
      <dgm:spPr/>
      <dgm:t>
        <a:bodyPr/>
        <a:lstStyle/>
        <a:p>
          <a:r>
            <a:rPr lang="nb-NO" dirty="0"/>
            <a:t>Dette blir et velkomment tilskudd til GFIK familien som gjør oss enda sterkere og med et enda mer variert tilbud på lang sikt.</a:t>
          </a:r>
          <a:endParaRPr lang="en-US" dirty="0"/>
        </a:p>
      </dgm:t>
    </dgm:pt>
    <dgm:pt modelId="{811EA1C3-07E4-4E23-BAA2-D2C8C6AE977A}" type="parTrans" cxnId="{B6AF1CB7-0184-4412-A3F4-C7EBB71E90F2}">
      <dgm:prSet/>
      <dgm:spPr/>
      <dgm:t>
        <a:bodyPr/>
        <a:lstStyle/>
        <a:p>
          <a:endParaRPr lang="en-US"/>
        </a:p>
      </dgm:t>
    </dgm:pt>
    <dgm:pt modelId="{AAA1303D-98FC-41EE-A113-02033B308D7F}" type="sibTrans" cxnId="{B6AF1CB7-0184-4412-A3F4-C7EBB71E90F2}">
      <dgm:prSet/>
      <dgm:spPr/>
      <dgm:t>
        <a:bodyPr/>
        <a:lstStyle/>
        <a:p>
          <a:endParaRPr lang="en-US"/>
        </a:p>
      </dgm:t>
    </dgm:pt>
    <dgm:pt modelId="{73065F25-8B1D-48B0-8397-04B555B00F75}">
      <dgm:prSet/>
      <dgm:spPr/>
      <dgm:t>
        <a:bodyPr/>
        <a:lstStyle/>
        <a:p>
          <a:r>
            <a:rPr lang="en-US" dirty="0"/>
            <a:t>Vi </a:t>
          </a:r>
          <a:r>
            <a:rPr lang="en-US" dirty="0" err="1"/>
            <a:t>håper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å </a:t>
          </a:r>
          <a:r>
            <a:rPr lang="en-US" dirty="0" err="1"/>
            <a:t>kanskje</a:t>
          </a:r>
          <a:r>
            <a:rPr lang="en-US" dirty="0"/>
            <a:t> se </a:t>
          </a:r>
          <a:r>
            <a:rPr lang="en-US" dirty="0" err="1"/>
            <a:t>Ezinne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GFIK sin </a:t>
          </a:r>
          <a:r>
            <a:rPr lang="en-US" dirty="0" err="1"/>
            <a:t>drakt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løpet</a:t>
          </a:r>
          <a:r>
            <a:rPr lang="en-US" dirty="0"/>
            <a:t> </a:t>
          </a:r>
          <a:r>
            <a:rPr lang="en-US" dirty="0" err="1"/>
            <a:t>av</a:t>
          </a:r>
          <a:r>
            <a:rPr lang="en-US" dirty="0"/>
            <a:t> </a:t>
          </a:r>
          <a:r>
            <a:rPr lang="en-US" dirty="0" err="1"/>
            <a:t>vinteren</a:t>
          </a:r>
          <a:r>
            <a:rPr lang="en-US" dirty="0"/>
            <a:t>/</a:t>
          </a:r>
          <a:r>
            <a:rPr lang="en-US" dirty="0" err="1"/>
            <a:t>våren</a:t>
          </a:r>
          <a:r>
            <a:rPr lang="en-US" dirty="0"/>
            <a:t>. </a:t>
          </a:r>
        </a:p>
      </dgm:t>
    </dgm:pt>
    <dgm:pt modelId="{55A3DC5C-BAC9-4E4B-BEE3-240D0CA591FC}" type="parTrans" cxnId="{872CE1AE-4885-4DA1-8492-994EC33E5E60}">
      <dgm:prSet/>
      <dgm:spPr/>
      <dgm:t>
        <a:bodyPr/>
        <a:lstStyle/>
        <a:p>
          <a:endParaRPr lang="en-US"/>
        </a:p>
      </dgm:t>
    </dgm:pt>
    <dgm:pt modelId="{F0076F91-7D29-499A-B238-65A9D6891736}" type="sibTrans" cxnId="{872CE1AE-4885-4DA1-8492-994EC33E5E60}">
      <dgm:prSet/>
      <dgm:spPr/>
      <dgm:t>
        <a:bodyPr/>
        <a:lstStyle/>
        <a:p>
          <a:endParaRPr lang="en-US"/>
        </a:p>
      </dgm:t>
    </dgm:pt>
    <dgm:pt modelId="{18EE439B-DC48-4758-AB45-3D187F84FB2C}" type="pres">
      <dgm:prSet presAssocID="{494DC2EA-505C-48D8-9D02-EBB1965BDB25}" presName="linear" presStyleCnt="0">
        <dgm:presLayoutVars>
          <dgm:animLvl val="lvl"/>
          <dgm:resizeHandles val="exact"/>
        </dgm:presLayoutVars>
      </dgm:prSet>
      <dgm:spPr/>
    </dgm:pt>
    <dgm:pt modelId="{8C5565AD-A602-416B-8F2B-CC54B33B4C8E}" type="pres">
      <dgm:prSet presAssocID="{7DE4660A-E6C1-442A-BF80-9BD8A87865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78213E3-40A3-4272-8B65-010DBEE390D7}" type="pres">
      <dgm:prSet presAssocID="{98DFB3FA-5F72-488C-B904-F8607C8FC911}" presName="spacer" presStyleCnt="0"/>
      <dgm:spPr/>
    </dgm:pt>
    <dgm:pt modelId="{DBACC068-3C19-4777-A8B6-8FB77A2ECF1A}" type="pres">
      <dgm:prSet presAssocID="{8481957F-DB98-4E02-859F-ED6DE19BCD7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E6D4CB9-064E-48AC-97FA-35CE56AF5017}" type="pres">
      <dgm:prSet presAssocID="{AAA1303D-98FC-41EE-A113-02033B308D7F}" presName="spacer" presStyleCnt="0"/>
      <dgm:spPr/>
    </dgm:pt>
    <dgm:pt modelId="{D6F8E191-9B7C-4E46-9F71-AB0C24BC313F}" type="pres">
      <dgm:prSet presAssocID="{73065F25-8B1D-48B0-8397-04B555B00F7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0AC7B0B-1780-4DBC-A661-2BFE224BAC18}" type="presOf" srcId="{7DE4660A-E6C1-442A-BF80-9BD8A87865DB}" destId="{8C5565AD-A602-416B-8F2B-CC54B33B4C8E}" srcOrd="0" destOrd="0" presId="urn:microsoft.com/office/officeart/2005/8/layout/vList2"/>
    <dgm:cxn modelId="{D41E3019-8305-4573-8C35-7FD630B1CE72}" type="presOf" srcId="{494DC2EA-505C-48D8-9D02-EBB1965BDB25}" destId="{18EE439B-DC48-4758-AB45-3D187F84FB2C}" srcOrd="0" destOrd="0" presId="urn:microsoft.com/office/officeart/2005/8/layout/vList2"/>
    <dgm:cxn modelId="{E769FD67-2FBE-4FF5-98F7-40C0CF78CCEA}" srcId="{494DC2EA-505C-48D8-9D02-EBB1965BDB25}" destId="{7DE4660A-E6C1-442A-BF80-9BD8A87865DB}" srcOrd="0" destOrd="0" parTransId="{CCE7485B-4759-4520-87FF-0A0460C3CEE9}" sibTransId="{98DFB3FA-5F72-488C-B904-F8607C8FC911}"/>
    <dgm:cxn modelId="{BBBB9A85-0084-4AE2-B7EB-4FA75DAF3783}" type="presOf" srcId="{8481957F-DB98-4E02-859F-ED6DE19BCD78}" destId="{DBACC068-3C19-4777-A8B6-8FB77A2ECF1A}" srcOrd="0" destOrd="0" presId="urn:microsoft.com/office/officeart/2005/8/layout/vList2"/>
    <dgm:cxn modelId="{872CE1AE-4885-4DA1-8492-994EC33E5E60}" srcId="{494DC2EA-505C-48D8-9D02-EBB1965BDB25}" destId="{73065F25-8B1D-48B0-8397-04B555B00F75}" srcOrd="2" destOrd="0" parTransId="{55A3DC5C-BAC9-4E4B-BEE3-240D0CA591FC}" sibTransId="{F0076F91-7D29-499A-B238-65A9D6891736}"/>
    <dgm:cxn modelId="{B6AF1CB7-0184-4412-A3F4-C7EBB71E90F2}" srcId="{494DC2EA-505C-48D8-9D02-EBB1965BDB25}" destId="{8481957F-DB98-4E02-859F-ED6DE19BCD78}" srcOrd="1" destOrd="0" parTransId="{811EA1C3-07E4-4E23-BAA2-D2C8C6AE977A}" sibTransId="{AAA1303D-98FC-41EE-A113-02033B308D7F}"/>
    <dgm:cxn modelId="{39EAF2FF-E8D7-4044-AED6-221987429F98}" type="presOf" srcId="{73065F25-8B1D-48B0-8397-04B555B00F75}" destId="{D6F8E191-9B7C-4E46-9F71-AB0C24BC313F}" srcOrd="0" destOrd="0" presId="urn:microsoft.com/office/officeart/2005/8/layout/vList2"/>
    <dgm:cxn modelId="{93E85ADA-7167-4579-89BB-133E9BF8FC51}" type="presParOf" srcId="{18EE439B-DC48-4758-AB45-3D187F84FB2C}" destId="{8C5565AD-A602-416B-8F2B-CC54B33B4C8E}" srcOrd="0" destOrd="0" presId="urn:microsoft.com/office/officeart/2005/8/layout/vList2"/>
    <dgm:cxn modelId="{E773908C-EF10-494A-AFDC-36F6697F492A}" type="presParOf" srcId="{18EE439B-DC48-4758-AB45-3D187F84FB2C}" destId="{678213E3-40A3-4272-8B65-010DBEE390D7}" srcOrd="1" destOrd="0" presId="urn:microsoft.com/office/officeart/2005/8/layout/vList2"/>
    <dgm:cxn modelId="{1095EA1D-2B15-459D-A40F-53D225EA0BCE}" type="presParOf" srcId="{18EE439B-DC48-4758-AB45-3D187F84FB2C}" destId="{DBACC068-3C19-4777-A8B6-8FB77A2ECF1A}" srcOrd="2" destOrd="0" presId="urn:microsoft.com/office/officeart/2005/8/layout/vList2"/>
    <dgm:cxn modelId="{A0642DE8-ADBB-4151-B565-CE33128F8116}" type="presParOf" srcId="{18EE439B-DC48-4758-AB45-3D187F84FB2C}" destId="{AE6D4CB9-064E-48AC-97FA-35CE56AF5017}" srcOrd="3" destOrd="0" presId="urn:microsoft.com/office/officeart/2005/8/layout/vList2"/>
    <dgm:cxn modelId="{F746C241-9A0E-46AA-83A3-D55DE9D69994}" type="presParOf" srcId="{18EE439B-DC48-4758-AB45-3D187F84FB2C}" destId="{D6F8E191-9B7C-4E46-9F71-AB0C24BC313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3099C8-B3CA-4A5C-BC4A-618AF077A11D}" type="doc">
      <dgm:prSet loTypeId="urn:microsoft.com/office/officeart/2005/8/layout/vList2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DB79B32-538E-48FE-8DD3-9E2488B81068}">
      <dgm:prSet/>
      <dgm:spPr/>
      <dgm:t>
        <a:bodyPr/>
        <a:lstStyle/>
        <a:p>
          <a:r>
            <a:rPr lang="nb-NO"/>
            <a:t>Hilsen: </a:t>
          </a:r>
          <a:endParaRPr lang="en-US"/>
        </a:p>
      </dgm:t>
    </dgm:pt>
    <dgm:pt modelId="{2F002BEB-9F31-41E3-A810-F292B8BA61A8}" type="parTrans" cxnId="{22551610-AAD1-499E-8E61-14C0B01F6D68}">
      <dgm:prSet/>
      <dgm:spPr/>
      <dgm:t>
        <a:bodyPr/>
        <a:lstStyle/>
        <a:p>
          <a:endParaRPr lang="en-US"/>
        </a:p>
      </dgm:t>
    </dgm:pt>
    <dgm:pt modelId="{D0998663-8729-411A-B487-866EE0732122}" type="sibTrans" cxnId="{22551610-AAD1-499E-8E61-14C0B01F6D68}">
      <dgm:prSet/>
      <dgm:spPr/>
      <dgm:t>
        <a:bodyPr/>
        <a:lstStyle/>
        <a:p>
          <a:endParaRPr lang="en-US"/>
        </a:p>
      </dgm:t>
    </dgm:pt>
    <dgm:pt modelId="{5F1E06C5-42DF-4F1F-A7F2-9D8C6972B02C}">
      <dgm:prSet/>
      <dgm:spPr/>
      <dgm:t>
        <a:bodyPr/>
        <a:lstStyle/>
        <a:p>
          <a:r>
            <a:rPr lang="nb-NO" dirty="0"/>
            <a:t>Lars Ola – Knut  – Steinar – Jørn   </a:t>
          </a:r>
          <a:r>
            <a:rPr lang="nb-NO" dirty="0" err="1"/>
            <a:t>Juliet</a:t>
          </a:r>
          <a:r>
            <a:rPr lang="nb-NO" dirty="0"/>
            <a:t> – Svein Tore – Bjørn</a:t>
          </a:r>
          <a:endParaRPr lang="en-US" dirty="0"/>
        </a:p>
      </dgm:t>
    </dgm:pt>
    <dgm:pt modelId="{14DBCFE6-D7F3-469C-99EE-FD6AB82F9F1C}" type="parTrans" cxnId="{6CF4EC70-77F0-4FDD-81D6-096EEA819139}">
      <dgm:prSet/>
      <dgm:spPr/>
      <dgm:t>
        <a:bodyPr/>
        <a:lstStyle/>
        <a:p>
          <a:endParaRPr lang="en-US"/>
        </a:p>
      </dgm:t>
    </dgm:pt>
    <dgm:pt modelId="{E3C08BD4-68B0-4FF6-8D8F-3CFA578C7170}" type="sibTrans" cxnId="{6CF4EC70-77F0-4FDD-81D6-096EEA819139}">
      <dgm:prSet/>
      <dgm:spPr/>
      <dgm:t>
        <a:bodyPr/>
        <a:lstStyle/>
        <a:p>
          <a:endParaRPr lang="en-US"/>
        </a:p>
      </dgm:t>
    </dgm:pt>
    <dgm:pt modelId="{B3E1A27F-B487-490C-8CD8-8F7BF6179A9B}">
      <dgm:prSet/>
      <dgm:spPr/>
      <dgm:t>
        <a:bodyPr/>
        <a:lstStyle/>
        <a:p>
          <a:r>
            <a:rPr lang="nb-NO" dirty="0"/>
            <a:t>Geir – Kate – Storm – Kjell Ove Merete – </a:t>
          </a:r>
          <a:r>
            <a:rPr lang="nb-NO" dirty="0" err="1"/>
            <a:t>Anjali</a:t>
          </a:r>
          <a:r>
            <a:rPr lang="nb-NO" dirty="0"/>
            <a:t> </a:t>
          </a:r>
          <a:endParaRPr lang="en-US" dirty="0"/>
        </a:p>
      </dgm:t>
    </dgm:pt>
    <dgm:pt modelId="{1018223F-1B1F-4AD0-99B4-8FEDCAB446BA}" type="parTrans" cxnId="{F5B3A1A6-41C9-4401-85C6-D8436FFD329A}">
      <dgm:prSet/>
      <dgm:spPr/>
      <dgm:t>
        <a:bodyPr/>
        <a:lstStyle/>
        <a:p>
          <a:endParaRPr lang="en-US"/>
        </a:p>
      </dgm:t>
    </dgm:pt>
    <dgm:pt modelId="{252F132C-3787-44DA-BDBE-D30CF698D928}" type="sibTrans" cxnId="{F5B3A1A6-41C9-4401-85C6-D8436FFD329A}">
      <dgm:prSet/>
      <dgm:spPr/>
      <dgm:t>
        <a:bodyPr/>
        <a:lstStyle/>
        <a:p>
          <a:endParaRPr lang="en-US"/>
        </a:p>
      </dgm:t>
    </dgm:pt>
    <dgm:pt modelId="{2FE112E5-C215-4F39-9579-1C311FFA64F6}">
      <dgm:prSet/>
      <dgm:spPr/>
      <dgm:t>
        <a:bodyPr/>
        <a:lstStyle/>
        <a:p>
          <a:r>
            <a:rPr lang="nb-NO" dirty="0"/>
            <a:t>Pluss resten av hele GFIK mannskapet!</a:t>
          </a:r>
          <a:endParaRPr lang="en-US" dirty="0"/>
        </a:p>
      </dgm:t>
    </dgm:pt>
    <dgm:pt modelId="{44E6F199-0659-4DB2-AE16-D660BBAE563B}" type="parTrans" cxnId="{3DD7C67E-2447-4BC7-9B90-832212DE4BD1}">
      <dgm:prSet/>
      <dgm:spPr/>
      <dgm:t>
        <a:bodyPr/>
        <a:lstStyle/>
        <a:p>
          <a:endParaRPr lang="en-US"/>
        </a:p>
      </dgm:t>
    </dgm:pt>
    <dgm:pt modelId="{9A47BB42-43DD-41EE-845C-2C7F62A65D3C}" type="sibTrans" cxnId="{3DD7C67E-2447-4BC7-9B90-832212DE4BD1}">
      <dgm:prSet/>
      <dgm:spPr/>
      <dgm:t>
        <a:bodyPr/>
        <a:lstStyle/>
        <a:p>
          <a:endParaRPr lang="en-US"/>
        </a:p>
      </dgm:t>
    </dgm:pt>
    <dgm:pt modelId="{FFE83F2A-111E-4E8D-B19C-A0743128CD36}" type="pres">
      <dgm:prSet presAssocID="{603099C8-B3CA-4A5C-BC4A-618AF077A11D}" presName="linear" presStyleCnt="0">
        <dgm:presLayoutVars>
          <dgm:animLvl val="lvl"/>
          <dgm:resizeHandles val="exact"/>
        </dgm:presLayoutVars>
      </dgm:prSet>
      <dgm:spPr/>
    </dgm:pt>
    <dgm:pt modelId="{95B30C38-1526-42E3-94A2-6080895998DB}" type="pres">
      <dgm:prSet presAssocID="{FDB79B32-538E-48FE-8DD3-9E2488B8106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7BC89A3-FB79-490E-8C34-FD7045A7394F}" type="pres">
      <dgm:prSet presAssocID="{D0998663-8729-411A-B487-866EE0732122}" presName="spacer" presStyleCnt="0"/>
      <dgm:spPr/>
    </dgm:pt>
    <dgm:pt modelId="{50B44CDB-3A24-4442-9CB8-105AFDDEB56F}" type="pres">
      <dgm:prSet presAssocID="{5F1E06C5-42DF-4F1F-A7F2-9D8C6972B02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4665FC0-9FC1-4299-9C88-59B5BCCAE1A0}" type="pres">
      <dgm:prSet presAssocID="{E3C08BD4-68B0-4FF6-8D8F-3CFA578C7170}" presName="spacer" presStyleCnt="0"/>
      <dgm:spPr/>
    </dgm:pt>
    <dgm:pt modelId="{01868686-0DA1-4638-8BC2-F32A2B2C869F}" type="pres">
      <dgm:prSet presAssocID="{B3E1A27F-B487-490C-8CD8-8F7BF6179A9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3876218-3157-4238-9494-F53520510121}" type="pres">
      <dgm:prSet presAssocID="{252F132C-3787-44DA-BDBE-D30CF698D928}" presName="spacer" presStyleCnt="0"/>
      <dgm:spPr/>
    </dgm:pt>
    <dgm:pt modelId="{9C1CCD3C-537B-46E7-9C3F-9BA42F0B97D8}" type="pres">
      <dgm:prSet presAssocID="{2FE112E5-C215-4F39-9579-1C311FFA64F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2551610-AAD1-499E-8E61-14C0B01F6D68}" srcId="{603099C8-B3CA-4A5C-BC4A-618AF077A11D}" destId="{FDB79B32-538E-48FE-8DD3-9E2488B81068}" srcOrd="0" destOrd="0" parTransId="{2F002BEB-9F31-41E3-A810-F292B8BA61A8}" sibTransId="{D0998663-8729-411A-B487-866EE0732122}"/>
    <dgm:cxn modelId="{D552201A-B32D-4AAD-A0A5-318E4098AF28}" type="presOf" srcId="{603099C8-B3CA-4A5C-BC4A-618AF077A11D}" destId="{FFE83F2A-111E-4E8D-B19C-A0743128CD36}" srcOrd="0" destOrd="0" presId="urn:microsoft.com/office/officeart/2005/8/layout/vList2"/>
    <dgm:cxn modelId="{8416D837-8A08-476D-AEAD-704FFF10D019}" type="presOf" srcId="{5F1E06C5-42DF-4F1F-A7F2-9D8C6972B02C}" destId="{50B44CDB-3A24-4442-9CB8-105AFDDEB56F}" srcOrd="0" destOrd="0" presId="urn:microsoft.com/office/officeart/2005/8/layout/vList2"/>
    <dgm:cxn modelId="{6CF4EC70-77F0-4FDD-81D6-096EEA819139}" srcId="{603099C8-B3CA-4A5C-BC4A-618AF077A11D}" destId="{5F1E06C5-42DF-4F1F-A7F2-9D8C6972B02C}" srcOrd="1" destOrd="0" parTransId="{14DBCFE6-D7F3-469C-99EE-FD6AB82F9F1C}" sibTransId="{E3C08BD4-68B0-4FF6-8D8F-3CFA578C7170}"/>
    <dgm:cxn modelId="{FB906A72-2D43-4BE2-9DE5-BC4885E2B051}" type="presOf" srcId="{2FE112E5-C215-4F39-9579-1C311FFA64F6}" destId="{9C1CCD3C-537B-46E7-9C3F-9BA42F0B97D8}" srcOrd="0" destOrd="0" presId="urn:microsoft.com/office/officeart/2005/8/layout/vList2"/>
    <dgm:cxn modelId="{3DD7C67E-2447-4BC7-9B90-832212DE4BD1}" srcId="{603099C8-B3CA-4A5C-BC4A-618AF077A11D}" destId="{2FE112E5-C215-4F39-9579-1C311FFA64F6}" srcOrd="3" destOrd="0" parTransId="{44E6F199-0659-4DB2-AE16-D660BBAE563B}" sibTransId="{9A47BB42-43DD-41EE-845C-2C7F62A65D3C}"/>
    <dgm:cxn modelId="{F5B3A1A6-41C9-4401-85C6-D8436FFD329A}" srcId="{603099C8-B3CA-4A5C-BC4A-618AF077A11D}" destId="{B3E1A27F-B487-490C-8CD8-8F7BF6179A9B}" srcOrd="2" destOrd="0" parTransId="{1018223F-1B1F-4AD0-99B4-8FEDCAB446BA}" sibTransId="{252F132C-3787-44DA-BDBE-D30CF698D928}"/>
    <dgm:cxn modelId="{327E08C1-6B8B-4DA4-AA41-A1376C4011D2}" type="presOf" srcId="{FDB79B32-538E-48FE-8DD3-9E2488B81068}" destId="{95B30C38-1526-42E3-94A2-6080895998DB}" srcOrd="0" destOrd="0" presId="urn:microsoft.com/office/officeart/2005/8/layout/vList2"/>
    <dgm:cxn modelId="{97E746F4-0FEB-4724-B491-021ED74C90C7}" type="presOf" srcId="{B3E1A27F-B487-490C-8CD8-8F7BF6179A9B}" destId="{01868686-0DA1-4638-8BC2-F32A2B2C869F}" srcOrd="0" destOrd="0" presId="urn:microsoft.com/office/officeart/2005/8/layout/vList2"/>
    <dgm:cxn modelId="{32881D46-1FA4-42B6-A7F9-7FF45E65F835}" type="presParOf" srcId="{FFE83F2A-111E-4E8D-B19C-A0743128CD36}" destId="{95B30C38-1526-42E3-94A2-6080895998DB}" srcOrd="0" destOrd="0" presId="urn:microsoft.com/office/officeart/2005/8/layout/vList2"/>
    <dgm:cxn modelId="{2A9A8B85-62CE-4D88-92D7-68348D6461D4}" type="presParOf" srcId="{FFE83F2A-111E-4E8D-B19C-A0743128CD36}" destId="{47BC89A3-FB79-490E-8C34-FD7045A7394F}" srcOrd="1" destOrd="0" presId="urn:microsoft.com/office/officeart/2005/8/layout/vList2"/>
    <dgm:cxn modelId="{B67CC47B-931A-4500-A0C4-69D94DB46278}" type="presParOf" srcId="{FFE83F2A-111E-4E8D-B19C-A0743128CD36}" destId="{50B44CDB-3A24-4442-9CB8-105AFDDEB56F}" srcOrd="2" destOrd="0" presId="urn:microsoft.com/office/officeart/2005/8/layout/vList2"/>
    <dgm:cxn modelId="{5D2BE6DC-5296-4F03-AC4A-DD77D4008A5E}" type="presParOf" srcId="{FFE83F2A-111E-4E8D-B19C-A0743128CD36}" destId="{34665FC0-9FC1-4299-9C88-59B5BCCAE1A0}" srcOrd="3" destOrd="0" presId="urn:microsoft.com/office/officeart/2005/8/layout/vList2"/>
    <dgm:cxn modelId="{5224ACC1-3AA7-4762-936B-2961A3BD209E}" type="presParOf" srcId="{FFE83F2A-111E-4E8D-B19C-A0743128CD36}" destId="{01868686-0DA1-4638-8BC2-F32A2B2C869F}" srcOrd="4" destOrd="0" presId="urn:microsoft.com/office/officeart/2005/8/layout/vList2"/>
    <dgm:cxn modelId="{10926CBA-B4C3-4EDD-A757-64236AC6966D}" type="presParOf" srcId="{FFE83F2A-111E-4E8D-B19C-A0743128CD36}" destId="{63876218-3157-4238-9494-F53520510121}" srcOrd="5" destOrd="0" presId="urn:microsoft.com/office/officeart/2005/8/layout/vList2"/>
    <dgm:cxn modelId="{645DCE6C-5AA1-412E-ADAC-864D4A4D1B40}" type="presParOf" srcId="{FFE83F2A-111E-4E8D-B19C-A0743128CD36}" destId="{9C1CCD3C-537B-46E7-9C3F-9BA42F0B97D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6A981-C3B2-41EE-912D-7AA5CA4DA9D2}">
      <dsp:nvSpPr>
        <dsp:cNvPr id="0" name=""/>
        <dsp:cNvSpPr/>
      </dsp:nvSpPr>
      <dsp:spPr>
        <a:xfrm>
          <a:off x="0" y="345519"/>
          <a:ext cx="105156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500" kern="1200"/>
            <a:t>Alle vedtak i et styre blir gjort ut ifra et utøverperspektiv</a:t>
          </a:r>
        </a:p>
      </dsp:txBody>
      <dsp:txXfrm>
        <a:off x="40980" y="386499"/>
        <a:ext cx="10433640" cy="757514"/>
      </dsp:txXfrm>
    </dsp:sp>
    <dsp:sp modelId="{A23150DF-3709-4763-BBC3-371500A56EA5}">
      <dsp:nvSpPr>
        <dsp:cNvPr id="0" name=""/>
        <dsp:cNvSpPr/>
      </dsp:nvSpPr>
      <dsp:spPr>
        <a:xfrm>
          <a:off x="0" y="1285794"/>
          <a:ext cx="105156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500" kern="1200"/>
            <a:t>Utøverne er vår viktigste ressurs</a:t>
          </a:r>
        </a:p>
      </dsp:txBody>
      <dsp:txXfrm>
        <a:off x="40980" y="1326774"/>
        <a:ext cx="10433640" cy="757514"/>
      </dsp:txXfrm>
    </dsp:sp>
    <dsp:sp modelId="{83F97B55-EEA0-4D69-BEFD-93CC05D43781}">
      <dsp:nvSpPr>
        <dsp:cNvPr id="0" name=""/>
        <dsp:cNvSpPr/>
      </dsp:nvSpPr>
      <dsp:spPr>
        <a:xfrm>
          <a:off x="0" y="2226069"/>
          <a:ext cx="105156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500" kern="1200"/>
            <a:t>Vi vil ha aktive barn og ungdom</a:t>
          </a:r>
        </a:p>
      </dsp:txBody>
      <dsp:txXfrm>
        <a:off x="40980" y="2267049"/>
        <a:ext cx="10433640" cy="757514"/>
      </dsp:txXfrm>
    </dsp:sp>
    <dsp:sp modelId="{8CB59429-2EEC-43A6-AAE7-1546B1A1904E}">
      <dsp:nvSpPr>
        <dsp:cNvPr id="0" name=""/>
        <dsp:cNvSpPr/>
      </dsp:nvSpPr>
      <dsp:spPr>
        <a:xfrm>
          <a:off x="0" y="3166343"/>
          <a:ext cx="105156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500" kern="1200"/>
            <a:t>Utøverne vil få medbestemmelsesrett</a:t>
          </a:r>
        </a:p>
      </dsp:txBody>
      <dsp:txXfrm>
        <a:off x="40980" y="3207323"/>
        <a:ext cx="10433640" cy="757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6A981-C3B2-41EE-912D-7AA5CA4DA9D2}">
      <dsp:nvSpPr>
        <dsp:cNvPr id="0" name=""/>
        <dsp:cNvSpPr/>
      </dsp:nvSpPr>
      <dsp:spPr>
        <a:xfrm>
          <a:off x="0" y="44633"/>
          <a:ext cx="10515600" cy="1018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800" kern="1200" dirty="0"/>
            <a:t>Vi vil legge sjela vår i det vi gjør</a:t>
          </a:r>
        </a:p>
      </dsp:txBody>
      <dsp:txXfrm>
        <a:off x="49713" y="94346"/>
        <a:ext cx="10416174" cy="918951"/>
      </dsp:txXfrm>
    </dsp:sp>
    <dsp:sp modelId="{A23150DF-3709-4763-BBC3-371500A56EA5}">
      <dsp:nvSpPr>
        <dsp:cNvPr id="0" name=""/>
        <dsp:cNvSpPr/>
      </dsp:nvSpPr>
      <dsp:spPr>
        <a:xfrm>
          <a:off x="0" y="1172451"/>
          <a:ext cx="1051560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800" kern="1200" dirty="0"/>
            <a:t>Vi</a:t>
          </a:r>
          <a:r>
            <a:rPr lang="nb-NO" sz="3800" kern="1200" baseline="0" dirty="0"/>
            <a:t> vil etterstrebe kvalitet fremfor kvantitet</a:t>
          </a:r>
          <a:endParaRPr lang="nb-NO" sz="3800" kern="1200" dirty="0"/>
        </a:p>
      </dsp:txBody>
      <dsp:txXfrm>
        <a:off x="44492" y="1216943"/>
        <a:ext cx="10426616" cy="822446"/>
      </dsp:txXfrm>
    </dsp:sp>
    <dsp:sp modelId="{83F97B55-EEA0-4D69-BEFD-93CC05D43781}">
      <dsp:nvSpPr>
        <dsp:cNvPr id="0" name=""/>
        <dsp:cNvSpPr/>
      </dsp:nvSpPr>
      <dsp:spPr>
        <a:xfrm>
          <a:off x="0" y="2193321"/>
          <a:ext cx="1051560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800" kern="1200" dirty="0"/>
            <a:t>Idrett</a:t>
          </a:r>
          <a:r>
            <a:rPr lang="nb-NO" sz="3800" kern="1200" baseline="0" dirty="0"/>
            <a:t> er et fag på lik linje med andre fagområder</a:t>
          </a:r>
          <a:endParaRPr lang="nb-NO" sz="3800" kern="1200" dirty="0"/>
        </a:p>
      </dsp:txBody>
      <dsp:txXfrm>
        <a:off x="44492" y="2237813"/>
        <a:ext cx="10426616" cy="822446"/>
      </dsp:txXfrm>
    </dsp:sp>
    <dsp:sp modelId="{8CB59429-2EEC-43A6-AAE7-1546B1A1904E}">
      <dsp:nvSpPr>
        <dsp:cNvPr id="0" name=""/>
        <dsp:cNvSpPr/>
      </dsp:nvSpPr>
      <dsp:spPr>
        <a:xfrm>
          <a:off x="0" y="3214191"/>
          <a:ext cx="1051560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800" kern="1200" dirty="0"/>
            <a:t>Rett mann/kvinne på rett plass</a:t>
          </a:r>
        </a:p>
      </dsp:txBody>
      <dsp:txXfrm>
        <a:off x="44492" y="3258683"/>
        <a:ext cx="10426616" cy="822446"/>
      </dsp:txXfrm>
    </dsp:sp>
    <dsp:sp modelId="{42109251-7BBF-47FA-B156-8293237F461A}">
      <dsp:nvSpPr>
        <dsp:cNvPr id="0" name=""/>
        <dsp:cNvSpPr/>
      </dsp:nvSpPr>
      <dsp:spPr>
        <a:xfrm>
          <a:off x="0" y="4235061"/>
          <a:ext cx="1051560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800" kern="1200" dirty="0"/>
            <a:t>Kontinuerlig intern utvikling</a:t>
          </a:r>
        </a:p>
      </dsp:txBody>
      <dsp:txXfrm>
        <a:off x="44492" y="4279553"/>
        <a:ext cx="10426616" cy="822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6A981-C3B2-41EE-912D-7AA5CA4DA9D2}">
      <dsp:nvSpPr>
        <dsp:cNvPr id="0" name=""/>
        <dsp:cNvSpPr/>
      </dsp:nvSpPr>
      <dsp:spPr>
        <a:xfrm>
          <a:off x="0" y="12532"/>
          <a:ext cx="10515600" cy="1331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 dirty="0"/>
            <a:t>Vi skal ha en rød tråd gjennom alt vi gjør</a:t>
          </a:r>
        </a:p>
      </dsp:txBody>
      <dsp:txXfrm>
        <a:off x="65003" y="77535"/>
        <a:ext cx="10385594" cy="1201589"/>
      </dsp:txXfrm>
    </dsp:sp>
    <dsp:sp modelId="{899D7916-56E4-479D-92DD-38D49CFCEBEA}">
      <dsp:nvSpPr>
        <dsp:cNvPr id="0" name=""/>
        <dsp:cNvSpPr/>
      </dsp:nvSpPr>
      <dsp:spPr>
        <a:xfrm>
          <a:off x="0" y="1430528"/>
          <a:ext cx="10515600" cy="1191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 dirty="0"/>
            <a:t>Alle avgjørelser skal tas med </a:t>
          </a:r>
          <a:r>
            <a:rPr lang="nb-NO" sz="3000" kern="1200" dirty="0" err="1"/>
            <a:t>utgangspunt</a:t>
          </a:r>
          <a:r>
            <a:rPr lang="nb-NO" sz="3000" kern="1200" dirty="0"/>
            <a:t> i et friidrettsfaglig perspektiv</a:t>
          </a:r>
        </a:p>
      </dsp:txBody>
      <dsp:txXfrm>
        <a:off x="58177" y="1488705"/>
        <a:ext cx="10399246" cy="1075400"/>
      </dsp:txXfrm>
    </dsp:sp>
    <dsp:sp modelId="{0DB0D6D5-00C6-4D03-8417-2E6955EFBF94}">
      <dsp:nvSpPr>
        <dsp:cNvPr id="0" name=""/>
        <dsp:cNvSpPr/>
      </dsp:nvSpPr>
      <dsp:spPr>
        <a:xfrm>
          <a:off x="0" y="2708682"/>
          <a:ext cx="10515600" cy="1191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 dirty="0"/>
            <a:t>Samme treningsfilosofi i alle treningsgrupper fra yngste til eldste</a:t>
          </a:r>
        </a:p>
      </dsp:txBody>
      <dsp:txXfrm>
        <a:off x="58177" y="2766859"/>
        <a:ext cx="10399246" cy="1075400"/>
      </dsp:txXfrm>
    </dsp:sp>
    <dsp:sp modelId="{5D135368-D8CE-49B8-9126-D0A27D3FE448}">
      <dsp:nvSpPr>
        <dsp:cNvPr id="0" name=""/>
        <dsp:cNvSpPr/>
      </dsp:nvSpPr>
      <dsp:spPr>
        <a:xfrm>
          <a:off x="0" y="3986837"/>
          <a:ext cx="10515600" cy="1191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 dirty="0"/>
            <a:t>Alt henger sammen, Synergismens kraft skal råde</a:t>
          </a:r>
        </a:p>
      </dsp:txBody>
      <dsp:txXfrm>
        <a:off x="58177" y="4045014"/>
        <a:ext cx="10399246" cy="1075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1F0E7-C7E5-410C-810D-E01D2544CC16}">
      <dsp:nvSpPr>
        <dsp:cNvPr id="0" name=""/>
        <dsp:cNvSpPr/>
      </dsp:nvSpPr>
      <dsp:spPr>
        <a:xfrm>
          <a:off x="0" y="0"/>
          <a:ext cx="3286125" cy="41544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Bidra til å bygge norsk friidrett gjennom miljøskapende arbeide for barn og unge i hele Groruddalen</a:t>
          </a:r>
          <a:endParaRPr lang="en-US" sz="2000" kern="1200"/>
        </a:p>
      </dsp:txBody>
      <dsp:txXfrm>
        <a:off x="0" y="1578705"/>
        <a:ext cx="3286125" cy="2492692"/>
      </dsp:txXfrm>
    </dsp:sp>
    <dsp:sp modelId="{0F8BEB40-0E29-4718-A3AE-EFED010557A1}">
      <dsp:nvSpPr>
        <dsp:cNvPr id="0" name=""/>
        <dsp:cNvSpPr/>
      </dsp:nvSpPr>
      <dsp:spPr>
        <a:xfrm>
          <a:off x="1019889" y="415448"/>
          <a:ext cx="1246346" cy="12463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70" tIns="12700" rIns="971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02412" y="597971"/>
        <a:ext cx="881300" cy="881300"/>
      </dsp:txXfrm>
    </dsp:sp>
    <dsp:sp modelId="{79C43202-6661-4F7E-83F2-1E01A640B740}">
      <dsp:nvSpPr>
        <dsp:cNvPr id="0" name=""/>
        <dsp:cNvSpPr/>
      </dsp:nvSpPr>
      <dsp:spPr>
        <a:xfrm>
          <a:off x="0" y="4154416"/>
          <a:ext cx="328612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7C717-DC27-4B9F-9377-0C798D644AA1}">
      <dsp:nvSpPr>
        <dsp:cNvPr id="0" name=""/>
        <dsp:cNvSpPr/>
      </dsp:nvSpPr>
      <dsp:spPr>
        <a:xfrm>
          <a:off x="3614737" y="0"/>
          <a:ext cx="3286125" cy="41544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Være en pilar i nærmiljøet hvor alle skal ha en plass å utfolde seg på sitt nivå med individuelle forutsetninger på en trygg og god måte</a:t>
          </a:r>
          <a:endParaRPr lang="en-US" sz="2000" kern="1200" dirty="0"/>
        </a:p>
      </dsp:txBody>
      <dsp:txXfrm>
        <a:off x="3614737" y="1578705"/>
        <a:ext cx="3286125" cy="2492692"/>
      </dsp:txXfrm>
    </dsp:sp>
    <dsp:sp modelId="{E25673A6-60E6-4C61-8FCE-D5038B95B574}">
      <dsp:nvSpPr>
        <dsp:cNvPr id="0" name=""/>
        <dsp:cNvSpPr/>
      </dsp:nvSpPr>
      <dsp:spPr>
        <a:xfrm>
          <a:off x="4634626" y="415448"/>
          <a:ext cx="1246346" cy="12463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70" tIns="12700" rIns="971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817149" y="597971"/>
        <a:ext cx="881300" cy="881300"/>
      </dsp:txXfrm>
    </dsp:sp>
    <dsp:sp modelId="{C2B1D19E-7934-425A-9AEF-B1D45642E4F6}">
      <dsp:nvSpPr>
        <dsp:cNvPr id="0" name=""/>
        <dsp:cNvSpPr/>
      </dsp:nvSpPr>
      <dsp:spPr>
        <a:xfrm>
          <a:off x="3614737" y="4154416"/>
          <a:ext cx="328612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05213-2C98-404C-9413-E37E762169E9}">
      <dsp:nvSpPr>
        <dsp:cNvPr id="0" name=""/>
        <dsp:cNvSpPr/>
      </dsp:nvSpPr>
      <dsp:spPr>
        <a:xfrm>
          <a:off x="7229475" y="0"/>
          <a:ext cx="3286125" cy="41544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Være en klubb med fokus på mennesket og bidra med innsikt og forståelse på hvordan man kan berike sitt liv med idrett på alle nivå</a:t>
          </a:r>
          <a:endParaRPr lang="en-US" sz="2000" kern="1200" dirty="0"/>
        </a:p>
      </dsp:txBody>
      <dsp:txXfrm>
        <a:off x="7229475" y="1578705"/>
        <a:ext cx="3286125" cy="2492692"/>
      </dsp:txXfrm>
    </dsp:sp>
    <dsp:sp modelId="{571ED4CB-9D27-4262-B2EF-B28EB3E49E72}">
      <dsp:nvSpPr>
        <dsp:cNvPr id="0" name=""/>
        <dsp:cNvSpPr/>
      </dsp:nvSpPr>
      <dsp:spPr>
        <a:xfrm>
          <a:off x="8249364" y="415448"/>
          <a:ext cx="1246346" cy="12463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70" tIns="12700" rIns="971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31887" y="597971"/>
        <a:ext cx="881300" cy="881300"/>
      </dsp:txXfrm>
    </dsp:sp>
    <dsp:sp modelId="{719C99CC-B33B-4B73-AE41-4E22CA8D89A1}">
      <dsp:nvSpPr>
        <dsp:cNvPr id="0" name=""/>
        <dsp:cNvSpPr/>
      </dsp:nvSpPr>
      <dsp:spPr>
        <a:xfrm>
          <a:off x="7229475" y="4154416"/>
          <a:ext cx="328612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1F0E7-C7E5-410C-810D-E01D2544CC16}">
      <dsp:nvSpPr>
        <dsp:cNvPr id="0" name=""/>
        <dsp:cNvSpPr/>
      </dsp:nvSpPr>
      <dsp:spPr>
        <a:xfrm>
          <a:off x="3080" y="366405"/>
          <a:ext cx="2444055" cy="3421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Langsiktig mål om å bli en av </a:t>
          </a:r>
          <a:r>
            <a:rPr lang="nb-NO" sz="1800" kern="1200" dirty="0" err="1"/>
            <a:t>norges</a:t>
          </a:r>
          <a:r>
            <a:rPr lang="nb-NO" sz="1800" kern="1200" dirty="0"/>
            <a:t> største og beste friidrettsklubber</a:t>
          </a:r>
          <a:endParaRPr lang="en-US" sz="1800" kern="1200" dirty="0"/>
        </a:p>
      </dsp:txBody>
      <dsp:txXfrm>
        <a:off x="3080" y="1666642"/>
        <a:ext cx="2444055" cy="2053006"/>
      </dsp:txXfrm>
    </dsp:sp>
    <dsp:sp modelId="{0F8BEB40-0E29-4718-A3AE-EFED010557A1}">
      <dsp:nvSpPr>
        <dsp:cNvPr id="0" name=""/>
        <dsp:cNvSpPr/>
      </dsp:nvSpPr>
      <dsp:spPr>
        <a:xfrm>
          <a:off x="711856" y="708572"/>
          <a:ext cx="1026503" cy="1026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2184" y="858900"/>
        <a:ext cx="725847" cy="725847"/>
      </dsp:txXfrm>
    </dsp:sp>
    <dsp:sp modelId="{79C43202-6661-4F7E-83F2-1E01A640B740}">
      <dsp:nvSpPr>
        <dsp:cNvPr id="0" name=""/>
        <dsp:cNvSpPr/>
      </dsp:nvSpPr>
      <dsp:spPr>
        <a:xfrm>
          <a:off x="3080" y="3788010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7C717-DC27-4B9F-9377-0C798D644AA1}">
      <dsp:nvSpPr>
        <dsp:cNvPr id="0" name=""/>
        <dsp:cNvSpPr/>
      </dsp:nvSpPr>
      <dsp:spPr>
        <a:xfrm>
          <a:off x="2691541" y="366405"/>
          <a:ext cx="2444055" cy="3421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Være det naturlige valget for alle som vil drive med friidrett i Groruddalen og Omegn </a:t>
          </a:r>
          <a:endParaRPr lang="en-US" sz="1800" kern="1200" dirty="0"/>
        </a:p>
      </dsp:txBody>
      <dsp:txXfrm>
        <a:off x="2691541" y="1666642"/>
        <a:ext cx="2444055" cy="2053006"/>
      </dsp:txXfrm>
    </dsp:sp>
    <dsp:sp modelId="{E25673A6-60E6-4C61-8FCE-D5038B95B574}">
      <dsp:nvSpPr>
        <dsp:cNvPr id="0" name=""/>
        <dsp:cNvSpPr/>
      </dsp:nvSpPr>
      <dsp:spPr>
        <a:xfrm>
          <a:off x="3400317" y="708572"/>
          <a:ext cx="1026503" cy="1026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50645" y="858900"/>
        <a:ext cx="725847" cy="725847"/>
      </dsp:txXfrm>
    </dsp:sp>
    <dsp:sp modelId="{C2B1D19E-7934-425A-9AEF-B1D45642E4F6}">
      <dsp:nvSpPr>
        <dsp:cNvPr id="0" name=""/>
        <dsp:cNvSpPr/>
      </dsp:nvSpPr>
      <dsp:spPr>
        <a:xfrm>
          <a:off x="2691541" y="3788010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05213-2C98-404C-9413-E37E762169E9}">
      <dsp:nvSpPr>
        <dsp:cNvPr id="0" name=""/>
        <dsp:cNvSpPr/>
      </dsp:nvSpPr>
      <dsp:spPr>
        <a:xfrm>
          <a:off x="5380002" y="366405"/>
          <a:ext cx="2444055" cy="3421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Kortsiktig mål om å rekruttere nok utøvere til å ha grupper på alle nivå fra 6-18 år i 2018</a:t>
          </a:r>
          <a:endParaRPr lang="en-US" sz="1800" kern="1200" dirty="0"/>
        </a:p>
      </dsp:txBody>
      <dsp:txXfrm>
        <a:off x="5380002" y="1666642"/>
        <a:ext cx="2444055" cy="2053006"/>
      </dsp:txXfrm>
    </dsp:sp>
    <dsp:sp modelId="{571ED4CB-9D27-4262-B2EF-B28EB3E49E72}">
      <dsp:nvSpPr>
        <dsp:cNvPr id="0" name=""/>
        <dsp:cNvSpPr/>
      </dsp:nvSpPr>
      <dsp:spPr>
        <a:xfrm>
          <a:off x="6088778" y="708572"/>
          <a:ext cx="1026503" cy="1026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39106" y="858900"/>
        <a:ext cx="725847" cy="725847"/>
      </dsp:txXfrm>
    </dsp:sp>
    <dsp:sp modelId="{719C99CC-B33B-4B73-AE41-4E22CA8D89A1}">
      <dsp:nvSpPr>
        <dsp:cNvPr id="0" name=""/>
        <dsp:cNvSpPr/>
      </dsp:nvSpPr>
      <dsp:spPr>
        <a:xfrm>
          <a:off x="5380002" y="3788010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13641-D017-4BEA-BE35-C746D17EED15}">
      <dsp:nvSpPr>
        <dsp:cNvPr id="0" name=""/>
        <dsp:cNvSpPr/>
      </dsp:nvSpPr>
      <dsp:spPr>
        <a:xfrm>
          <a:off x="8068463" y="366405"/>
          <a:ext cx="2444055" cy="3421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 </a:t>
          </a:r>
          <a:r>
            <a:rPr lang="en-US" sz="1800" kern="1200" dirty="0" err="1"/>
            <a:t>en</a:t>
          </a:r>
          <a:r>
            <a:rPr lang="en-US" sz="1800" kern="1200" dirty="0"/>
            <a:t> </a:t>
          </a:r>
          <a:r>
            <a:rPr lang="en-US" sz="1800" kern="1200" dirty="0" err="1"/>
            <a:t>tropp</a:t>
          </a:r>
          <a:r>
            <a:rPr lang="en-US" sz="1800" kern="1200" dirty="0"/>
            <a:t> </a:t>
          </a:r>
          <a:r>
            <a:rPr lang="en-US" sz="1800" kern="1200" dirty="0" err="1"/>
            <a:t>til</a:t>
          </a:r>
          <a:r>
            <a:rPr lang="en-US" sz="1800" kern="1200" dirty="0"/>
            <a:t> UM </a:t>
          </a:r>
          <a:r>
            <a:rPr lang="en-US" sz="1800" kern="1200" dirty="0" err="1"/>
            <a:t>innendørs</a:t>
          </a:r>
          <a:r>
            <a:rPr lang="en-US" sz="1800" kern="1200" dirty="0"/>
            <a:t> </a:t>
          </a:r>
          <a:r>
            <a:rPr lang="en-US" sz="1800" kern="1200" dirty="0" err="1"/>
            <a:t>allerede</a:t>
          </a:r>
          <a:r>
            <a:rPr lang="en-US" sz="1800" kern="1200" dirty="0"/>
            <a:t> </a:t>
          </a:r>
          <a:r>
            <a:rPr lang="en-US" sz="1800" kern="1200" dirty="0" err="1"/>
            <a:t>fra</a:t>
          </a:r>
          <a:r>
            <a:rPr lang="en-US" sz="1800" kern="1200" dirty="0"/>
            <a:t> </a:t>
          </a:r>
          <a:r>
            <a:rPr lang="en-US" sz="1800" kern="1200" dirty="0" err="1"/>
            <a:t>vinteren</a:t>
          </a:r>
          <a:r>
            <a:rPr lang="en-US" sz="1800" kern="1200" dirty="0"/>
            <a:t> 2018 </a:t>
          </a:r>
          <a:r>
            <a:rPr lang="en-US" sz="1800" kern="1200" dirty="0" err="1"/>
            <a:t>i</a:t>
          </a:r>
          <a:r>
            <a:rPr lang="en-US" sz="1800" kern="1200" dirty="0"/>
            <a:t> Steinkjer </a:t>
          </a:r>
          <a:r>
            <a:rPr lang="en-US" sz="1800" kern="1200" dirty="0" err="1"/>
            <a:t>og</a:t>
          </a:r>
          <a:r>
            <a:rPr lang="en-US" sz="1800" kern="1200" dirty="0"/>
            <a:t> </a:t>
          </a:r>
          <a:r>
            <a:rPr lang="en-US" sz="1800" kern="1200" dirty="0" err="1"/>
            <a:t>utendørs</a:t>
          </a:r>
          <a:r>
            <a:rPr lang="en-US" sz="1800" kern="1200" dirty="0"/>
            <a:t> </a:t>
          </a:r>
          <a:r>
            <a:rPr lang="en-US" sz="1800" kern="1200" dirty="0" err="1"/>
            <a:t>i</a:t>
          </a:r>
          <a:r>
            <a:rPr lang="en-US" sz="1800" kern="1200" dirty="0"/>
            <a:t> </a:t>
          </a:r>
          <a:r>
            <a:rPr lang="en-US" sz="1800" kern="1200" dirty="0" err="1"/>
            <a:t>Overhalla</a:t>
          </a:r>
          <a:endParaRPr lang="en-US" sz="1800" kern="1200" dirty="0"/>
        </a:p>
      </dsp:txBody>
      <dsp:txXfrm>
        <a:off x="8068463" y="1666642"/>
        <a:ext cx="2444055" cy="2053006"/>
      </dsp:txXfrm>
    </dsp:sp>
    <dsp:sp modelId="{DA11BF41-049C-4809-8B1E-1EB675A36DDB}">
      <dsp:nvSpPr>
        <dsp:cNvPr id="0" name=""/>
        <dsp:cNvSpPr/>
      </dsp:nvSpPr>
      <dsp:spPr>
        <a:xfrm>
          <a:off x="8777239" y="708572"/>
          <a:ext cx="1026503" cy="1026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800" kern="1200"/>
            <a:t>4</a:t>
          </a:r>
        </a:p>
      </dsp:txBody>
      <dsp:txXfrm>
        <a:off x="8927567" y="858900"/>
        <a:ext cx="725847" cy="725847"/>
      </dsp:txXfrm>
    </dsp:sp>
    <dsp:sp modelId="{8E28D653-DDD5-4C0A-AA18-C3A3714BCFC6}">
      <dsp:nvSpPr>
        <dsp:cNvPr id="0" name=""/>
        <dsp:cNvSpPr/>
      </dsp:nvSpPr>
      <dsp:spPr>
        <a:xfrm>
          <a:off x="8068463" y="3788010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89E9D-52D5-43FE-9D42-405D50B58D5B}">
      <dsp:nvSpPr>
        <dsp:cNvPr id="0" name=""/>
        <dsp:cNvSpPr/>
      </dsp:nvSpPr>
      <dsp:spPr>
        <a:xfrm>
          <a:off x="9652" y="1337"/>
          <a:ext cx="3470149" cy="1916221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Vi vil opprette et utøver og ungdomsutvalg. Dette vil være et fora for utøverne å få medbestemmelsesrett over egen aktivitet og bidra inn mot det som skjer i klubben på styrenivå.</a:t>
          </a:r>
          <a:endParaRPr lang="en-US" sz="1900" kern="1200" dirty="0"/>
        </a:p>
      </dsp:txBody>
      <dsp:txXfrm>
        <a:off x="9652" y="1337"/>
        <a:ext cx="3470149" cy="1916221"/>
      </dsp:txXfrm>
    </dsp:sp>
    <dsp:sp modelId="{1808721E-336D-42A5-94D4-65A09ADB7858}">
      <dsp:nvSpPr>
        <dsp:cNvPr id="0" name=""/>
        <dsp:cNvSpPr/>
      </dsp:nvSpPr>
      <dsp:spPr>
        <a:xfrm>
          <a:off x="3799172" y="1337"/>
          <a:ext cx="3193702" cy="1916221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67816"/>
                <a:satOff val="1294"/>
                <a:lumOff val="57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67816"/>
                <a:satOff val="1294"/>
                <a:lumOff val="57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67816"/>
                <a:satOff val="1294"/>
                <a:lumOff val="57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Vi vil sende utøvere på kurser i regi av både NFIF,NIF og OIK. Både leder og trenerkurser i tillegg til seminarer og intern utvikling. Vi vil etterstrebe å ha aktiv ungdom i klubben.</a:t>
          </a:r>
          <a:endParaRPr lang="en-US" sz="1900" kern="1200" dirty="0"/>
        </a:p>
      </dsp:txBody>
      <dsp:txXfrm>
        <a:off x="3799172" y="1337"/>
        <a:ext cx="3193702" cy="1916221"/>
      </dsp:txXfrm>
    </dsp:sp>
    <dsp:sp modelId="{B491D022-C925-4721-BB6A-C297AEE30FD6}">
      <dsp:nvSpPr>
        <dsp:cNvPr id="0" name=""/>
        <dsp:cNvSpPr/>
      </dsp:nvSpPr>
      <dsp:spPr>
        <a:xfrm>
          <a:off x="7312245" y="1337"/>
          <a:ext cx="3193702" cy="1916221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135632"/>
                <a:satOff val="2588"/>
                <a:lumOff val="114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35632"/>
                <a:satOff val="2588"/>
                <a:lumOff val="114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35632"/>
                <a:satOff val="2588"/>
                <a:lumOff val="114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Vi skal til enhver tid ha minimum én ungdoms  og utøverrepresentant i styret.</a:t>
          </a:r>
          <a:endParaRPr lang="en-US" sz="1900" kern="1200" dirty="0"/>
        </a:p>
      </dsp:txBody>
      <dsp:txXfrm>
        <a:off x="7312245" y="1337"/>
        <a:ext cx="3193702" cy="1916221"/>
      </dsp:txXfrm>
    </dsp:sp>
    <dsp:sp modelId="{953FA178-A347-4727-B9BE-8B8C35DD17C8}">
      <dsp:nvSpPr>
        <dsp:cNvPr id="0" name=""/>
        <dsp:cNvSpPr/>
      </dsp:nvSpPr>
      <dsp:spPr>
        <a:xfrm>
          <a:off x="1518916" y="2236929"/>
          <a:ext cx="3513232" cy="1916221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203448"/>
                <a:satOff val="3881"/>
                <a:lumOff val="171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03448"/>
                <a:satOff val="3881"/>
                <a:lumOff val="171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03448"/>
                <a:satOff val="3881"/>
                <a:lumOff val="171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Vi vil aktivt rekruttere ungdom til treneroppdrag i klubben. Vi vil ha et eget ungtrener team.</a:t>
          </a:r>
          <a:endParaRPr lang="en-US" sz="1900" kern="1200" dirty="0"/>
        </a:p>
      </dsp:txBody>
      <dsp:txXfrm>
        <a:off x="1518916" y="2236929"/>
        <a:ext cx="3513232" cy="1916221"/>
      </dsp:txXfrm>
    </dsp:sp>
    <dsp:sp modelId="{361BA86B-E018-4A92-B447-D855D6C8A141}">
      <dsp:nvSpPr>
        <dsp:cNvPr id="0" name=""/>
        <dsp:cNvSpPr/>
      </dsp:nvSpPr>
      <dsp:spPr>
        <a:xfrm>
          <a:off x="5351519" y="2236929"/>
          <a:ext cx="3645164" cy="1916221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271263"/>
                <a:satOff val="5175"/>
                <a:lumOff val="228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71263"/>
                <a:satOff val="5175"/>
                <a:lumOff val="228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71263"/>
                <a:satOff val="5175"/>
                <a:lumOff val="228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Vi vil ha et aktivt sosialt miljø i klubben gjennom mange turer i tillegg til sosiale kvelder på klubbhuset og diverse utflukter.</a:t>
          </a:r>
          <a:endParaRPr lang="en-US" sz="1900" kern="1200" dirty="0"/>
        </a:p>
      </dsp:txBody>
      <dsp:txXfrm>
        <a:off x="5351519" y="2236929"/>
        <a:ext cx="3645164" cy="19162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565AD-A602-416B-8F2B-CC54B33B4C8E}">
      <dsp:nvSpPr>
        <dsp:cNvPr id="0" name=""/>
        <dsp:cNvSpPr/>
      </dsp:nvSpPr>
      <dsp:spPr>
        <a:xfrm>
          <a:off x="0" y="37687"/>
          <a:ext cx="6348413" cy="178425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Vi har teamet opp med vår beste kvinnelige sprinter, Ezinne Okparaebo, sitt prosjekt: Ezinne Athletics, som er drevet av mor Okparaebo, Juliet. </a:t>
          </a:r>
          <a:endParaRPr lang="en-US" sz="2500" kern="1200"/>
        </a:p>
      </dsp:txBody>
      <dsp:txXfrm>
        <a:off x="87100" y="124787"/>
        <a:ext cx="6174213" cy="1610050"/>
      </dsp:txXfrm>
    </dsp:sp>
    <dsp:sp modelId="{DBACC068-3C19-4777-A8B6-8FB77A2ECF1A}">
      <dsp:nvSpPr>
        <dsp:cNvPr id="0" name=""/>
        <dsp:cNvSpPr/>
      </dsp:nvSpPr>
      <dsp:spPr>
        <a:xfrm>
          <a:off x="0" y="1893937"/>
          <a:ext cx="6348413" cy="178425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Dette blir et velkomment tilskudd til GFIK familien som gjør oss enda sterkere og med et enda mer variert tilbud på lang sikt.</a:t>
          </a:r>
          <a:endParaRPr lang="en-US" sz="2500" kern="1200" dirty="0"/>
        </a:p>
      </dsp:txBody>
      <dsp:txXfrm>
        <a:off x="87100" y="1981037"/>
        <a:ext cx="6174213" cy="1610050"/>
      </dsp:txXfrm>
    </dsp:sp>
    <dsp:sp modelId="{D6F8E191-9B7C-4E46-9F71-AB0C24BC313F}">
      <dsp:nvSpPr>
        <dsp:cNvPr id="0" name=""/>
        <dsp:cNvSpPr/>
      </dsp:nvSpPr>
      <dsp:spPr>
        <a:xfrm>
          <a:off x="0" y="3750187"/>
          <a:ext cx="6348413" cy="178425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Vi </a:t>
          </a:r>
          <a:r>
            <a:rPr lang="en-US" sz="2500" kern="1200" dirty="0" err="1"/>
            <a:t>håper</a:t>
          </a:r>
          <a:r>
            <a:rPr lang="en-US" sz="2500" kern="1200" dirty="0"/>
            <a:t> </a:t>
          </a:r>
          <a:r>
            <a:rPr lang="en-US" sz="2500" kern="1200" dirty="0" err="1"/>
            <a:t>på</a:t>
          </a:r>
          <a:r>
            <a:rPr lang="en-US" sz="2500" kern="1200" dirty="0"/>
            <a:t> å </a:t>
          </a:r>
          <a:r>
            <a:rPr lang="en-US" sz="2500" kern="1200" dirty="0" err="1"/>
            <a:t>kanskje</a:t>
          </a:r>
          <a:r>
            <a:rPr lang="en-US" sz="2500" kern="1200" dirty="0"/>
            <a:t> se </a:t>
          </a:r>
          <a:r>
            <a:rPr lang="en-US" sz="2500" kern="1200" dirty="0" err="1"/>
            <a:t>Ezinne</a:t>
          </a:r>
          <a:r>
            <a:rPr lang="en-US" sz="2500" kern="1200" dirty="0"/>
            <a:t> </a:t>
          </a:r>
          <a:r>
            <a:rPr lang="en-US" sz="2500" kern="1200" dirty="0" err="1"/>
            <a:t>i</a:t>
          </a:r>
          <a:r>
            <a:rPr lang="en-US" sz="2500" kern="1200" dirty="0"/>
            <a:t> GFIK sin </a:t>
          </a:r>
          <a:r>
            <a:rPr lang="en-US" sz="2500" kern="1200" dirty="0" err="1"/>
            <a:t>drakt</a:t>
          </a:r>
          <a:r>
            <a:rPr lang="en-US" sz="2500" kern="1200" dirty="0"/>
            <a:t> </a:t>
          </a:r>
          <a:r>
            <a:rPr lang="en-US" sz="2500" kern="1200" dirty="0" err="1"/>
            <a:t>i</a:t>
          </a:r>
          <a:r>
            <a:rPr lang="en-US" sz="2500" kern="1200" dirty="0"/>
            <a:t> </a:t>
          </a:r>
          <a:r>
            <a:rPr lang="en-US" sz="2500" kern="1200" dirty="0" err="1"/>
            <a:t>løpet</a:t>
          </a:r>
          <a:r>
            <a:rPr lang="en-US" sz="2500" kern="1200" dirty="0"/>
            <a:t> </a:t>
          </a:r>
          <a:r>
            <a:rPr lang="en-US" sz="2500" kern="1200" dirty="0" err="1"/>
            <a:t>av</a:t>
          </a:r>
          <a:r>
            <a:rPr lang="en-US" sz="2500" kern="1200" dirty="0"/>
            <a:t> </a:t>
          </a:r>
          <a:r>
            <a:rPr lang="en-US" sz="2500" kern="1200" dirty="0" err="1"/>
            <a:t>vinteren</a:t>
          </a:r>
          <a:r>
            <a:rPr lang="en-US" sz="2500" kern="1200" dirty="0"/>
            <a:t>/</a:t>
          </a:r>
          <a:r>
            <a:rPr lang="en-US" sz="2500" kern="1200" dirty="0" err="1"/>
            <a:t>våren</a:t>
          </a:r>
          <a:r>
            <a:rPr lang="en-US" sz="2500" kern="1200" dirty="0"/>
            <a:t>. </a:t>
          </a:r>
        </a:p>
      </dsp:txBody>
      <dsp:txXfrm>
        <a:off x="87100" y="3837287"/>
        <a:ext cx="6174213" cy="16100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30C38-1526-42E3-94A2-6080895998DB}">
      <dsp:nvSpPr>
        <dsp:cNvPr id="0" name=""/>
        <dsp:cNvSpPr/>
      </dsp:nvSpPr>
      <dsp:spPr>
        <a:xfrm>
          <a:off x="0" y="70556"/>
          <a:ext cx="6977269" cy="139522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alpha val="60000"/>
                <a:satMod val="109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/>
            <a:t>Hilsen: </a:t>
          </a:r>
          <a:endParaRPr lang="en-US" sz="3600" kern="1200"/>
        </a:p>
      </dsp:txBody>
      <dsp:txXfrm>
        <a:off x="68109" y="138665"/>
        <a:ext cx="6841051" cy="1259006"/>
      </dsp:txXfrm>
    </dsp:sp>
    <dsp:sp modelId="{50B44CDB-3A24-4442-9CB8-105AFDDEB56F}">
      <dsp:nvSpPr>
        <dsp:cNvPr id="0" name=""/>
        <dsp:cNvSpPr/>
      </dsp:nvSpPr>
      <dsp:spPr>
        <a:xfrm>
          <a:off x="0" y="1569461"/>
          <a:ext cx="6977269" cy="139522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alpha val="60000"/>
                <a:satMod val="109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 dirty="0"/>
            <a:t>Lars Ola – Knut  – Steinar – Jørn   </a:t>
          </a:r>
          <a:r>
            <a:rPr lang="nb-NO" sz="3600" kern="1200" dirty="0" err="1"/>
            <a:t>Juliet</a:t>
          </a:r>
          <a:r>
            <a:rPr lang="nb-NO" sz="3600" kern="1200" dirty="0"/>
            <a:t> – Svein Tore – Bjørn</a:t>
          </a:r>
          <a:endParaRPr lang="en-US" sz="3600" kern="1200" dirty="0"/>
        </a:p>
      </dsp:txBody>
      <dsp:txXfrm>
        <a:off x="68109" y="1637570"/>
        <a:ext cx="6841051" cy="1259006"/>
      </dsp:txXfrm>
    </dsp:sp>
    <dsp:sp modelId="{01868686-0DA1-4638-8BC2-F32A2B2C869F}">
      <dsp:nvSpPr>
        <dsp:cNvPr id="0" name=""/>
        <dsp:cNvSpPr/>
      </dsp:nvSpPr>
      <dsp:spPr>
        <a:xfrm>
          <a:off x="0" y="3068366"/>
          <a:ext cx="6977269" cy="139522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alpha val="60000"/>
                <a:satMod val="109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 dirty="0"/>
            <a:t>Geir – Kate – Storm – Kjell Ove Merete – </a:t>
          </a:r>
          <a:r>
            <a:rPr lang="nb-NO" sz="3600" kern="1200" dirty="0" err="1"/>
            <a:t>Anjali</a:t>
          </a:r>
          <a:r>
            <a:rPr lang="nb-NO" sz="3600" kern="1200" dirty="0"/>
            <a:t> </a:t>
          </a:r>
          <a:endParaRPr lang="en-US" sz="3600" kern="1200" dirty="0"/>
        </a:p>
      </dsp:txBody>
      <dsp:txXfrm>
        <a:off x="68109" y="3136475"/>
        <a:ext cx="6841051" cy="1259006"/>
      </dsp:txXfrm>
    </dsp:sp>
    <dsp:sp modelId="{9C1CCD3C-537B-46E7-9C3F-9BA42F0B97D8}">
      <dsp:nvSpPr>
        <dsp:cNvPr id="0" name=""/>
        <dsp:cNvSpPr/>
      </dsp:nvSpPr>
      <dsp:spPr>
        <a:xfrm>
          <a:off x="0" y="4567271"/>
          <a:ext cx="6977269" cy="139522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alpha val="60000"/>
                <a:satMod val="109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600" kern="1200" dirty="0"/>
            <a:t>Pluss resten av hele GFIK mannskapet!</a:t>
          </a:r>
          <a:endParaRPr lang="en-US" sz="3600" kern="1200" dirty="0"/>
        </a:p>
      </dsp:txBody>
      <dsp:txXfrm>
        <a:off x="68109" y="4635380"/>
        <a:ext cx="6841051" cy="1259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80DD7B-5BBD-48D5-8187-F4B0D2255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CB962B3-BD29-4F1E-8259-A272A3AE9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8669533-AA3F-4684-86C0-9D301BDF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F004-AB7F-4443-9BBF-780E2458831B}" type="datetimeFigureOut">
              <a:rPr lang="nb-NO" smtClean="0"/>
              <a:t>26.12.2017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9493678-7CD0-440B-8CE7-02817A29F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5E733AC-DD24-4A67-A9FE-080B4BE3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E35C-EDE9-461C-8202-C3787A5CC3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279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DEA8C9-90CD-49A9-8AA3-70604BE58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4874D0C-CC19-4882-BBE6-111D80CCB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C012A00-4DC3-4942-8FCC-4E74F314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F004-AB7F-4443-9BBF-780E2458831B}" type="datetimeFigureOut">
              <a:rPr lang="nb-NO" smtClean="0"/>
              <a:t>26.12.2017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9491ABB-C8DC-44AF-9965-06AD30B8E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13583EA-97BF-46B4-A50B-E7140BFA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E35C-EDE9-461C-8202-C3787A5CC3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815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C370064-71E4-4C2D-9A78-DAE80DD3A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DD19D52-83D4-427E-B3DD-F37B3E51F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F713CE4-F866-4F53-883C-99306FA5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F004-AB7F-4443-9BBF-780E2458831B}" type="datetimeFigureOut">
              <a:rPr lang="nb-NO" smtClean="0"/>
              <a:t>26.12.2017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F05E550-87BF-4656-A188-73CF4A64A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6DA837A-AF56-43A0-B18F-AB22A80F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E35C-EDE9-461C-8202-C3787A5CC3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159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A0BFF004-AB7F-4443-9BBF-780E2458831B}" type="datetimeFigureOut">
              <a:rPr lang="nb-NO" smtClean="0"/>
              <a:t>26.12.2017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7C4E35C-EDE9-461C-8202-C3787A5CC3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519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F004-AB7F-4443-9BBF-780E2458831B}" type="datetimeFigureOut">
              <a:rPr lang="nb-NO" smtClean="0"/>
              <a:t>26.12.2017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E35C-EDE9-461C-8202-C3787A5CC3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41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0BFF004-AB7F-4443-9BBF-780E2458831B}" type="datetimeFigureOut">
              <a:rPr lang="nb-NO" smtClean="0"/>
              <a:t>26.12.2017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7C4E35C-EDE9-461C-8202-C3787A5CC3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3024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0BFF004-AB7F-4443-9BBF-780E2458831B}" type="datetimeFigureOut">
              <a:rPr lang="nb-NO" smtClean="0"/>
              <a:t>26.12.2017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7C4E35C-EDE9-461C-8202-C3787A5CC3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361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0BFF004-AB7F-4443-9BBF-780E2458831B}" type="datetimeFigureOut">
              <a:rPr lang="nb-NO" smtClean="0"/>
              <a:t>26.12.2017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7C4E35C-EDE9-461C-8202-C3787A5CC3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3523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F004-AB7F-4443-9BBF-780E2458831B}" type="datetimeFigureOut">
              <a:rPr lang="nb-NO" smtClean="0"/>
              <a:t>26.12.2017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E35C-EDE9-461C-8202-C3787A5CC3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4641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0BFF004-AB7F-4443-9BBF-780E2458831B}" type="datetimeFigureOut">
              <a:rPr lang="nb-NO" smtClean="0"/>
              <a:t>26.12.2017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7C4E35C-EDE9-461C-8202-C3787A5CC3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050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F004-AB7F-4443-9BBF-780E2458831B}" type="datetimeFigureOut">
              <a:rPr lang="nb-NO" smtClean="0"/>
              <a:t>26.12.2017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E35C-EDE9-461C-8202-C3787A5CC3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3D1FBD-5E9F-4EEE-889A-75515A757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AFC9A4-8C60-4868-A7EB-A6BFFF16C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F9BFE68-3861-4D66-AB7F-62A2D2E43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F004-AB7F-4443-9BBF-780E2458831B}" type="datetimeFigureOut">
              <a:rPr lang="nb-NO" smtClean="0"/>
              <a:t>26.12.2017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1F4772-4758-4002-8B8C-EA88B0973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2F8C33-1F49-47BB-AF4E-ED9A2308E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E35C-EDE9-461C-8202-C3787A5CC3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0077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0BFF004-AB7F-4443-9BBF-780E2458831B}" type="datetimeFigureOut">
              <a:rPr lang="nb-NO" smtClean="0"/>
              <a:t>26.12.2017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07C4E35C-EDE9-461C-8202-C3787A5CC3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220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F004-AB7F-4443-9BBF-780E2458831B}" type="datetimeFigureOut">
              <a:rPr lang="nb-NO" smtClean="0"/>
              <a:t>26.12.2017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E35C-EDE9-461C-8202-C3787A5CC3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0933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0BFF004-AB7F-4443-9BBF-780E2458831B}" type="datetimeFigureOut">
              <a:rPr lang="nb-NO" smtClean="0"/>
              <a:t>26.12.2017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7C4E35C-EDE9-461C-8202-C3787A5CC3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971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88C694-92A2-403A-8C81-2B5B87088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67AF2E1-9043-4D94-9895-574306AEF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3A8DAC-92E7-491D-86DA-FAEFE38F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F004-AB7F-4443-9BBF-780E2458831B}" type="datetimeFigureOut">
              <a:rPr lang="nb-NO" smtClean="0"/>
              <a:t>26.12.2017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62C47BC-7A47-4E42-A7F6-27C7FF24F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B1AB4E-3708-474B-92BA-FB3C90BC6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E35C-EDE9-461C-8202-C3787A5CC3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751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2AD8B5-ADD5-4F42-8F95-AC853CAC6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5E783A-8096-485A-98DA-72654C150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BBDA860-5E09-43C7-8A52-3956E0F3F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B9E7C00-57CA-4E0B-A880-65814D672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F004-AB7F-4443-9BBF-780E2458831B}" type="datetimeFigureOut">
              <a:rPr lang="nb-NO" smtClean="0"/>
              <a:t>26.12.2017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DAD8AF6-64F8-4E28-9ADF-2E4D97B8E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4858017-2208-42F9-A645-FA072075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E35C-EDE9-461C-8202-C3787A5CC3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357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C2CE67-6BF5-4B2C-B3AE-B1B0595D7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C26EA6B-88D4-4862-AFF1-C2C161E62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68FC63A-915F-455E-8647-25658C853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D6974FF-3591-4DC5-8826-34EF7626F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A222ED9-E182-46A1-B4BE-0117702C3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10CA8A5-8870-411D-B732-107E7C48E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F004-AB7F-4443-9BBF-780E2458831B}" type="datetimeFigureOut">
              <a:rPr lang="nb-NO" smtClean="0"/>
              <a:t>26.12.2017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FB7B4AF-05CE-438D-837A-9A8D609B6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FEABEEC-6A2D-44C9-AB0B-CD68C49E1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E35C-EDE9-461C-8202-C3787A5CC3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816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B718A8-F2E0-40E2-9BD1-BE29A2E2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970D922-1416-4423-AB11-B3602237C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F004-AB7F-4443-9BBF-780E2458831B}" type="datetimeFigureOut">
              <a:rPr lang="nb-NO" smtClean="0"/>
              <a:t>26.12.2017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F2A2C4F-0BF8-4AD3-AA17-405448F4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21387F8-3128-4A3D-BBF8-CA053EC9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E35C-EDE9-461C-8202-C3787A5CC3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669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DAD41C1-69FE-43C7-A89B-B18E38A41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F004-AB7F-4443-9BBF-780E2458831B}" type="datetimeFigureOut">
              <a:rPr lang="nb-NO" smtClean="0"/>
              <a:t>26.12.2017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28786BE-845C-4332-B4E4-EEC7EF7C9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E64C4AD-7C18-40D2-AA4B-575BBA0E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E35C-EDE9-461C-8202-C3787A5CC3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046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EC0EC1-9E8E-467A-A488-F2F785154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9E931C8-BED7-43A9-A70A-8B8828E95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FB20794-2ADB-4D0B-963F-53A0B78D2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93EA9EC-912D-4919-A6E4-32AE2D15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F004-AB7F-4443-9BBF-780E2458831B}" type="datetimeFigureOut">
              <a:rPr lang="nb-NO" smtClean="0"/>
              <a:t>26.12.2017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DF12DC9-52C4-4783-BDB7-010BD16F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80C1B6-7DB8-4645-AF5A-AF68EC7D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E35C-EDE9-461C-8202-C3787A5CC3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658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D258C4-B0DC-4D01-9EF2-F003277BA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F15CE31-D829-4170-9751-AE0B47DD52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3F877FC-EC46-422A-8A96-281BCBEBA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2B355F7-9AC2-414B-920D-F4A29143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F004-AB7F-4443-9BBF-780E2458831B}" type="datetimeFigureOut">
              <a:rPr lang="nb-NO" smtClean="0"/>
              <a:t>26.12.2017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2AB9412-2BBA-48E9-9C34-418FBB84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1CC5668-08D7-4AEE-B914-F4FAD0570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E35C-EDE9-461C-8202-C3787A5CC3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9731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8E1EA0C-923F-4CBB-AF3F-B8699012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AF37F88-B515-4D1B-A2BE-A46B2C15F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E5642A3-45EC-4E25-ABCB-DC0E4C18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FF004-AB7F-4443-9BBF-780E2458831B}" type="datetimeFigureOut">
              <a:rPr lang="nb-NO" smtClean="0"/>
              <a:t>26.12.2017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86908CF-DEDE-46C8-96D3-98E8D5EB7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D3F3977-6B4E-4A09-AE59-97D7EFCE8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4E35C-EDE9-461C-8202-C3787A5CC3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370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FF004-AB7F-4443-9BBF-780E2458831B}" type="datetimeFigureOut">
              <a:rPr lang="nb-NO" smtClean="0"/>
              <a:t>26.12.2017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4E35C-EDE9-461C-8202-C3787A5CC3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080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webmaster@gfikfriidrett.no" TargetMode="External"/><Relationship Id="rId2" Type="http://schemas.openxmlformats.org/officeDocument/2006/relationships/hyperlink" Target="mailto:leder@gfikfriidrett.no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gfikfriidrett/" TargetMode="External"/><Relationship Id="rId2" Type="http://schemas.openxmlformats.org/officeDocument/2006/relationships/hyperlink" Target="http://www.gfikfriidret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fik@gfikfriidrett.no" TargetMode="External"/><Relationship Id="rId5" Type="http://schemas.openxmlformats.org/officeDocument/2006/relationships/hyperlink" Target="http://www.facebook.com/groups/gfiktrack/" TargetMode="External"/><Relationship Id="rId4" Type="http://schemas.openxmlformats.org/officeDocument/2006/relationships/hyperlink" Target="http://www.instagram.com/gfik_track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70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1D73169-6C64-4946-AD97-680B366B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Jørn</a:t>
            </a:r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Nygren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D78CB16-84AD-4F82-92B9-040E0CB67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7515" y="2022601"/>
            <a:ext cx="7161017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Styremedlem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GFIK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Førstekonsulent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på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Stortinget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Tidligere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friidrettsutøver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bl.a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2000" dirty="0" err="1">
                <a:solidFill>
                  <a:schemeClr val="bg1"/>
                </a:solidFill>
              </a:rPr>
              <a:t>Stovnerkameratene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Lørenskog</a:t>
            </a:r>
            <a:r>
              <a:rPr lang="en-US" sz="2000" dirty="0">
                <a:solidFill>
                  <a:schemeClr val="bg1"/>
                </a:solidFill>
              </a:rPr>
              <a:t> FIL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Tidligere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trener</a:t>
            </a:r>
            <a:r>
              <a:rPr lang="en-US" sz="2000" dirty="0">
                <a:solidFill>
                  <a:schemeClr val="bg1"/>
                </a:solidFill>
              </a:rPr>
              <a:t> i BUL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Involvert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friidretten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gjennom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sitt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engasjement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både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2000" dirty="0" err="1">
                <a:solidFill>
                  <a:schemeClr val="bg1"/>
                </a:solidFill>
              </a:rPr>
              <a:t>dommer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funksjonær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gjennom</a:t>
            </a:r>
            <a:r>
              <a:rPr lang="en-US" sz="2000" dirty="0">
                <a:solidFill>
                  <a:schemeClr val="bg1"/>
                </a:solidFill>
              </a:rPr>
              <a:t> mange </a:t>
            </a:r>
            <a:r>
              <a:rPr lang="en-US" sz="2000" dirty="0" err="1">
                <a:solidFill>
                  <a:schemeClr val="bg1"/>
                </a:solidFill>
              </a:rPr>
              <a:t>år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45 </a:t>
            </a:r>
            <a:r>
              <a:rPr lang="en-US" sz="2000" dirty="0" err="1">
                <a:solidFill>
                  <a:schemeClr val="bg1"/>
                </a:solidFill>
              </a:rPr>
              <a:t>års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fartstid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friidretten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lassholder for innhold 6" descr="Et bilde som inneholder mann, person, slips, har på seg&#10;&#10;Beskrivelse som er generert med svært høy visshet">
            <a:extLst>
              <a:ext uri="{FF2B5EF4-FFF2-40B4-BE49-F238E27FC236}">
                <a16:creationId xmlns:a16="http://schemas.microsoft.com/office/drawing/2014/main" id="{BC758F61-F902-4DFC-9365-58295238E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" y="1369659"/>
            <a:ext cx="3352800" cy="4431701"/>
          </a:xfrm>
        </p:spPr>
      </p:pic>
    </p:spTree>
    <p:extLst>
      <p:ext uri="{BB962C8B-B14F-4D97-AF65-F5344CB8AC3E}">
        <p14:creationId xmlns:p14="http://schemas.microsoft.com/office/powerpoint/2010/main" val="3054961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1D73169-6C64-4946-AD97-680B366B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Juliet </a:t>
            </a:r>
            <a:r>
              <a:rPr lang="en-US" sz="4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Okparaebo</a:t>
            </a:r>
            <a:endParaRPr lang="en-US" sz="4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D78CB16-84AD-4F82-92B9-040E0CB67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7515" y="2022601"/>
            <a:ext cx="7161017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Styremedlem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GFIK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Daglig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Leder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Ezinne</a:t>
            </a:r>
            <a:r>
              <a:rPr lang="en-US" sz="2000" dirty="0">
                <a:solidFill>
                  <a:schemeClr val="bg1"/>
                </a:solidFill>
              </a:rPr>
              <a:t> Athletics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Moren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vår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beste</a:t>
            </a:r>
            <a:r>
              <a:rPr lang="en-US" sz="2000" dirty="0">
                <a:solidFill>
                  <a:schemeClr val="bg1"/>
                </a:solidFill>
              </a:rPr>
              <a:t> sprinter: </a:t>
            </a:r>
            <a:r>
              <a:rPr lang="en-US" sz="2000" dirty="0" err="1">
                <a:solidFill>
                  <a:schemeClr val="bg1"/>
                </a:solidFill>
              </a:rPr>
              <a:t>Ezinne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Okparaebo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lassholder for innhold 7" descr="Et bilde som inneholder person, kvinne, utendørs, klær&#10;&#10;Beskrivelse som er generert med svært høy visshet">
            <a:extLst>
              <a:ext uri="{FF2B5EF4-FFF2-40B4-BE49-F238E27FC236}">
                <a16:creationId xmlns:a16="http://schemas.microsoft.com/office/drawing/2014/main" id="{73DD16D5-FAC0-42E1-A324-ED00CD487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8" y="1414021"/>
            <a:ext cx="3278083" cy="4345755"/>
          </a:xfrm>
        </p:spPr>
      </p:pic>
    </p:spTree>
    <p:extLst>
      <p:ext uri="{BB962C8B-B14F-4D97-AF65-F5344CB8AC3E}">
        <p14:creationId xmlns:p14="http://schemas.microsoft.com/office/powerpoint/2010/main" val="3354132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lassholder for innhold 6" descr="Et bilde som inneholder person, utendørs, tre, smilende&#10;&#10;Beskrivelse som er generert med svært høy visshet">
            <a:extLst>
              <a:ext uri="{FF2B5EF4-FFF2-40B4-BE49-F238E27FC236}">
                <a16:creationId xmlns:a16="http://schemas.microsoft.com/office/drawing/2014/main" id="{E1475B18-76EE-45CF-A5D2-9246061CC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2341018"/>
            <a:ext cx="3425957" cy="217548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1D73169-6C64-4946-AD97-680B366B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009" y="139149"/>
            <a:ext cx="8447523" cy="884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Hovedtrener</a:t>
            </a:r>
            <a:r>
              <a:rPr lang="en-US" sz="4400" dirty="0">
                <a:solidFill>
                  <a:schemeClr val="bg1"/>
                </a:solidFill>
              </a:rPr>
              <a:t>/(</a:t>
            </a:r>
            <a:r>
              <a:rPr lang="en-US" sz="4400" dirty="0" err="1">
                <a:solidFill>
                  <a:schemeClr val="bg1"/>
                </a:solidFill>
              </a:rPr>
              <a:t>Sportslig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Leder</a:t>
            </a:r>
            <a:r>
              <a:rPr lang="en-US" sz="4400" dirty="0">
                <a:solidFill>
                  <a:schemeClr val="bg1"/>
                </a:solidFill>
              </a:rPr>
              <a:t>)</a:t>
            </a:r>
            <a:endParaRPr lang="en-US" sz="4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D78CB16-84AD-4F82-92B9-040E0CB67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84375" y="1023730"/>
            <a:ext cx="7364158" cy="559573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Svein</a:t>
            </a:r>
            <a:r>
              <a:rPr lang="en-US" sz="2000" dirty="0">
                <a:solidFill>
                  <a:schemeClr val="bg1"/>
                </a:solidFill>
              </a:rPr>
              <a:t> Tore Henriksen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Vil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fortsette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samme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ånd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før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Vil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lede</a:t>
            </a:r>
            <a:r>
              <a:rPr lang="en-US" sz="2000" dirty="0">
                <a:solidFill>
                  <a:schemeClr val="bg1"/>
                </a:solidFill>
              </a:rPr>
              <a:t> et </a:t>
            </a:r>
            <a:r>
              <a:rPr lang="en-US" sz="2000" dirty="0" err="1">
                <a:solidFill>
                  <a:schemeClr val="bg1"/>
                </a:solidFill>
              </a:rPr>
              <a:t>stort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trenerteam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vil</a:t>
            </a:r>
            <a:r>
              <a:rPr lang="en-US" sz="2000" dirty="0">
                <a:solidFill>
                  <a:schemeClr val="bg1"/>
                </a:solidFill>
              </a:rPr>
              <a:t> ha </a:t>
            </a:r>
            <a:r>
              <a:rPr lang="en-US" sz="2000" dirty="0" err="1">
                <a:solidFill>
                  <a:schemeClr val="bg1"/>
                </a:solidFill>
              </a:rPr>
              <a:t>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rød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tråd</a:t>
            </a:r>
            <a:r>
              <a:rPr lang="en-US" sz="2000" dirty="0">
                <a:solidFill>
                  <a:schemeClr val="bg1"/>
                </a:solidFill>
              </a:rPr>
              <a:t> i </a:t>
            </a:r>
            <a:r>
              <a:rPr lang="en-US" sz="2000" dirty="0" err="1">
                <a:solidFill>
                  <a:schemeClr val="bg1"/>
                </a:solidFill>
              </a:rPr>
              <a:t>arbeidet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2000" dirty="0" err="1">
                <a:solidFill>
                  <a:schemeClr val="bg1"/>
                </a:solidFill>
              </a:rPr>
              <a:t>fra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første</a:t>
            </a:r>
            <a:r>
              <a:rPr lang="en-US" sz="2000" dirty="0">
                <a:solidFill>
                  <a:schemeClr val="bg1"/>
                </a:solidFill>
              </a:rPr>
              <a:t> start </a:t>
            </a:r>
            <a:r>
              <a:rPr lang="en-US" sz="2000" dirty="0" err="1">
                <a:solidFill>
                  <a:schemeClr val="bg1"/>
                </a:solidFill>
              </a:rPr>
              <a:t>til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siste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slutt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Vil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spesielt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følge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opp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utøverne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Ungdomsgruppa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Vil</a:t>
            </a:r>
            <a:r>
              <a:rPr lang="en-US" sz="2000" dirty="0">
                <a:solidFill>
                  <a:schemeClr val="bg1"/>
                </a:solidFill>
              </a:rPr>
              <a:t> drive </a:t>
            </a:r>
            <a:r>
              <a:rPr lang="en-US" sz="2000" dirty="0" err="1">
                <a:solidFill>
                  <a:schemeClr val="bg1"/>
                </a:solidFill>
              </a:rPr>
              <a:t>internt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utvilingsarbeide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innad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trenergruppa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Erfaring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både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friidrettsutøver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utøver</a:t>
            </a:r>
            <a:r>
              <a:rPr lang="en-US" sz="2000" dirty="0">
                <a:solidFill>
                  <a:schemeClr val="bg1"/>
                </a:solidFill>
              </a:rPr>
              <a:t>/spiller I mange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2000" dirty="0" err="1">
                <a:solidFill>
                  <a:schemeClr val="bg1"/>
                </a:solidFill>
              </a:rPr>
              <a:t>andre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idretter</a:t>
            </a:r>
            <a:r>
              <a:rPr lang="en-US" sz="2000" dirty="0">
                <a:solidFill>
                  <a:schemeClr val="bg1"/>
                </a:solidFill>
              </a:rPr>
              <a:t>, 35 </a:t>
            </a:r>
            <a:r>
              <a:rPr lang="en-US" sz="2000" dirty="0" err="1">
                <a:solidFill>
                  <a:schemeClr val="bg1"/>
                </a:solidFill>
              </a:rPr>
              <a:t>års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erfaring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trener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totalt</a:t>
            </a:r>
            <a:r>
              <a:rPr lang="en-US" sz="2000" dirty="0">
                <a:solidFill>
                  <a:schemeClr val="bg1"/>
                </a:solidFill>
              </a:rPr>
              <a:t>  45 </a:t>
            </a:r>
            <a:r>
              <a:rPr lang="en-US" sz="2000" dirty="0" err="1">
                <a:solidFill>
                  <a:schemeClr val="bg1"/>
                </a:solidFill>
              </a:rPr>
              <a:t>års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fartstid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    i </a:t>
            </a:r>
            <a:r>
              <a:rPr lang="en-US" sz="2000" dirty="0" err="1">
                <a:solidFill>
                  <a:schemeClr val="bg1"/>
                </a:solidFill>
              </a:rPr>
              <a:t>friidretten</a:t>
            </a:r>
            <a:r>
              <a:rPr lang="en-US" sz="2000" dirty="0">
                <a:solidFill>
                  <a:schemeClr val="bg1"/>
                </a:solidFill>
              </a:rPr>
              <a:t> + mange </a:t>
            </a:r>
            <a:r>
              <a:rPr lang="en-US" sz="2000" dirty="0" err="1">
                <a:solidFill>
                  <a:schemeClr val="bg1"/>
                </a:solidFill>
              </a:rPr>
              <a:t>andre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idretter</a:t>
            </a:r>
            <a:r>
              <a:rPr lang="en-US" sz="2000" dirty="0">
                <a:solidFill>
                  <a:schemeClr val="bg1"/>
                </a:solidFill>
              </a:rPr>
              <a:t>. In it for life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Bl.a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tidligere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Sportslig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Leder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trener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HSIL </a:t>
            </a:r>
            <a:r>
              <a:rPr lang="en-US" sz="2000" dirty="0" err="1">
                <a:solidFill>
                  <a:schemeClr val="bg1"/>
                </a:solidFill>
              </a:rPr>
              <a:t>Friidrett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Trenersertifiseringer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fra</a:t>
            </a:r>
            <a:r>
              <a:rPr lang="en-US" sz="2000" dirty="0">
                <a:solidFill>
                  <a:schemeClr val="bg1"/>
                </a:solidFill>
              </a:rPr>
              <a:t> NFIF, SFIF, UK Athletics, USTFCCCA, USATF</a:t>
            </a:r>
          </a:p>
        </p:txBody>
      </p:sp>
    </p:spTree>
    <p:extLst>
      <p:ext uri="{BB962C8B-B14F-4D97-AF65-F5344CB8AC3E}">
        <p14:creationId xmlns:p14="http://schemas.microsoft.com/office/powerpoint/2010/main" val="3039513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lassholder for innhold 6" descr="Et bilde som inneholder person, utendørs, tre, smilende&#10;&#10;Beskrivelse som er generert med svært høy visshet">
            <a:extLst>
              <a:ext uri="{FF2B5EF4-FFF2-40B4-BE49-F238E27FC236}">
                <a16:creationId xmlns:a16="http://schemas.microsoft.com/office/drawing/2014/main" id="{E1475B18-76EE-45CF-A5D2-9246061CC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2341018"/>
            <a:ext cx="3425957" cy="217548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1D73169-6C64-4946-AD97-680B366B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25" y="365125"/>
            <a:ext cx="903922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Hovedtrener</a:t>
            </a:r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/ (</a:t>
            </a:r>
            <a:r>
              <a:rPr lang="en-US" sz="4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Arrangementsansvarlig</a:t>
            </a:r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D78CB16-84AD-4F82-92B9-040E0CB67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7515" y="2022601"/>
            <a:ext cx="7161017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Bjørn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Erstad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Driver A/S Carola </a:t>
            </a:r>
            <a:r>
              <a:rPr lang="en-US" sz="2000" dirty="0" err="1">
                <a:solidFill>
                  <a:schemeClr val="bg1"/>
                </a:solidFill>
              </a:rPr>
              <a:t>på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Majorstua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Vil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fortsette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samme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ånd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før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Vil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spesielt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følge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opp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utøverne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Ungdomsgruppa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Lede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arrangementsutviklingen</a:t>
            </a:r>
            <a:r>
              <a:rPr lang="en-US" sz="2000" dirty="0">
                <a:solidFill>
                  <a:schemeClr val="bg1"/>
                </a:solidFill>
              </a:rPr>
              <a:t> I </a:t>
            </a:r>
            <a:r>
              <a:rPr lang="en-US" sz="2000" dirty="0" err="1">
                <a:solidFill>
                  <a:schemeClr val="bg1"/>
                </a:solidFill>
              </a:rPr>
              <a:t>klubben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Har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multiidrettsbakgrunn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Tidligere</a:t>
            </a:r>
            <a:r>
              <a:rPr lang="en-US" sz="2000" dirty="0">
                <a:solidFill>
                  <a:schemeClr val="bg1"/>
                </a:solidFill>
              </a:rPr>
              <a:t> sprinter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BUL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Tidligere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Leder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trener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HSIL </a:t>
            </a:r>
            <a:r>
              <a:rPr lang="en-US" sz="2000" dirty="0" err="1">
                <a:solidFill>
                  <a:schemeClr val="bg1"/>
                </a:solidFill>
              </a:rPr>
              <a:t>Friidrett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fra</a:t>
            </a:r>
            <a:r>
              <a:rPr lang="en-US" sz="2000" dirty="0">
                <a:solidFill>
                  <a:schemeClr val="bg1"/>
                </a:solidFill>
              </a:rPr>
              <a:t> 2007-2016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40 </a:t>
            </a:r>
            <a:r>
              <a:rPr lang="en-US" sz="2000" dirty="0" err="1">
                <a:solidFill>
                  <a:schemeClr val="bg1"/>
                </a:solidFill>
              </a:rPr>
              <a:t>års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fartstid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friidretten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09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1D73169-6C64-4946-AD97-680B366B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Foreløpig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t</a:t>
            </a:r>
            <a:r>
              <a:rPr lang="en-US" sz="4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renerteam</a:t>
            </a:r>
            <a:endParaRPr lang="en-US" sz="4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D78CB16-84AD-4F82-92B9-040E0CB67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7515" y="2022601"/>
            <a:ext cx="7161017" cy="436803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Svein</a:t>
            </a:r>
            <a:r>
              <a:rPr lang="en-US" sz="2000" dirty="0">
                <a:solidFill>
                  <a:schemeClr val="bg1"/>
                </a:solidFill>
              </a:rPr>
              <a:t> Tore Henriksen – 14-18 </a:t>
            </a:r>
            <a:r>
              <a:rPr lang="en-US" sz="2000" dirty="0" err="1">
                <a:solidFill>
                  <a:schemeClr val="bg1"/>
                </a:solidFill>
              </a:rPr>
              <a:t>år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Sprint,hekk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hopp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Bjørn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Erstad</a:t>
            </a:r>
            <a:r>
              <a:rPr lang="en-US" sz="2000" dirty="0">
                <a:solidFill>
                  <a:schemeClr val="bg1"/>
                </a:solidFill>
              </a:rPr>
              <a:t> – 14-18 </a:t>
            </a:r>
            <a:r>
              <a:rPr lang="en-US" sz="2000" dirty="0" err="1">
                <a:solidFill>
                  <a:schemeClr val="bg1"/>
                </a:solidFill>
              </a:rPr>
              <a:t>år</a:t>
            </a:r>
            <a:r>
              <a:rPr lang="en-US" sz="2000" dirty="0">
                <a:solidFill>
                  <a:schemeClr val="bg1"/>
                </a:solidFill>
              </a:rPr>
              <a:t> Sprint </a:t>
            </a:r>
            <a:r>
              <a:rPr lang="en-US" sz="2000" dirty="0" err="1">
                <a:solidFill>
                  <a:schemeClr val="bg1"/>
                </a:solidFill>
              </a:rPr>
              <a:t>og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hopp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Merete </a:t>
            </a:r>
            <a:r>
              <a:rPr lang="en-US" sz="2000" dirty="0" err="1">
                <a:solidFill>
                  <a:schemeClr val="bg1"/>
                </a:solidFill>
              </a:rPr>
              <a:t>Arnesen</a:t>
            </a:r>
            <a:r>
              <a:rPr lang="en-US" sz="2000" dirty="0">
                <a:solidFill>
                  <a:schemeClr val="bg1"/>
                </a:solidFill>
              </a:rPr>
              <a:t> – 7-11 </a:t>
            </a:r>
            <a:r>
              <a:rPr lang="en-US" sz="2000" dirty="0" err="1">
                <a:solidFill>
                  <a:schemeClr val="bg1"/>
                </a:solidFill>
              </a:rPr>
              <a:t>år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Anjali Rajagopal – 7-11 </a:t>
            </a:r>
            <a:r>
              <a:rPr lang="en-US" sz="2000" dirty="0" err="1">
                <a:solidFill>
                  <a:schemeClr val="bg1"/>
                </a:solidFill>
              </a:rPr>
              <a:t>år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Gowsiga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Sureskaran</a:t>
            </a:r>
            <a:r>
              <a:rPr lang="en-US" sz="2000" dirty="0">
                <a:solidFill>
                  <a:schemeClr val="bg1"/>
                </a:solidFill>
              </a:rPr>
              <a:t> – 10-13 </a:t>
            </a:r>
            <a:r>
              <a:rPr lang="en-US" sz="2000" dirty="0" err="1">
                <a:solidFill>
                  <a:schemeClr val="bg1"/>
                </a:solidFill>
              </a:rPr>
              <a:t>år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Ashmore Vincent – 10-13 </a:t>
            </a:r>
            <a:r>
              <a:rPr lang="en-US" sz="2000" dirty="0" err="1">
                <a:solidFill>
                  <a:schemeClr val="bg1"/>
                </a:solidFill>
              </a:rPr>
              <a:t>år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Knut Steinar </a:t>
            </a:r>
            <a:r>
              <a:rPr lang="en-US" sz="2000" dirty="0" err="1">
                <a:solidFill>
                  <a:schemeClr val="bg1"/>
                </a:solidFill>
              </a:rPr>
              <a:t>Syversen</a:t>
            </a:r>
            <a:r>
              <a:rPr lang="en-US" sz="2000" dirty="0">
                <a:solidFill>
                  <a:schemeClr val="bg1"/>
                </a:solidFill>
              </a:rPr>
              <a:t> – Kast: </a:t>
            </a:r>
            <a:r>
              <a:rPr lang="en-US" sz="2000" dirty="0" err="1">
                <a:solidFill>
                  <a:schemeClr val="bg1"/>
                </a:solidFill>
              </a:rPr>
              <a:t>Kule,slegge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diskos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Lars Ola Sundt – Kast: </a:t>
            </a:r>
            <a:r>
              <a:rPr lang="en-US" sz="2000" dirty="0" err="1">
                <a:solidFill>
                  <a:schemeClr val="bg1"/>
                </a:solidFill>
              </a:rPr>
              <a:t>Kule,slegge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diskos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Geir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Holmsen</a:t>
            </a:r>
            <a:r>
              <a:rPr lang="en-US" sz="2000" dirty="0">
                <a:solidFill>
                  <a:schemeClr val="bg1"/>
                </a:solidFill>
              </a:rPr>
              <a:t> – </a:t>
            </a:r>
            <a:r>
              <a:rPr lang="en-US" sz="2000" dirty="0" err="1">
                <a:solidFill>
                  <a:schemeClr val="bg1"/>
                </a:solidFill>
              </a:rPr>
              <a:t>Mellom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langdistanse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Harald </a:t>
            </a:r>
            <a:r>
              <a:rPr lang="en-US" sz="2000" dirty="0" err="1">
                <a:solidFill>
                  <a:schemeClr val="bg1"/>
                </a:solidFill>
              </a:rPr>
              <a:t>Warberg</a:t>
            </a:r>
            <a:r>
              <a:rPr lang="en-US" sz="2000" dirty="0">
                <a:solidFill>
                  <a:schemeClr val="bg1"/>
                </a:solidFill>
              </a:rPr>
              <a:t> – </a:t>
            </a:r>
            <a:r>
              <a:rPr lang="en-US" sz="2000" dirty="0" err="1">
                <a:solidFill>
                  <a:schemeClr val="bg1"/>
                </a:solidFill>
              </a:rPr>
              <a:t>Høydetrener</a:t>
            </a:r>
            <a:r>
              <a:rPr lang="en-US" sz="2000" dirty="0">
                <a:solidFill>
                  <a:schemeClr val="bg1"/>
                </a:solidFill>
              </a:rPr>
              <a:t> 10-13 </a:t>
            </a:r>
            <a:r>
              <a:rPr lang="en-US" sz="2000" dirty="0" err="1">
                <a:solidFill>
                  <a:schemeClr val="bg1"/>
                </a:solidFill>
              </a:rPr>
              <a:t>år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Simon Hunt –</a:t>
            </a:r>
            <a:r>
              <a:rPr lang="en-US" sz="2000" dirty="0" err="1">
                <a:solidFill>
                  <a:schemeClr val="bg1"/>
                </a:solidFill>
              </a:rPr>
              <a:t>Spesialtrener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høyde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lengde</a:t>
            </a:r>
            <a:r>
              <a:rPr lang="en-US" sz="2000" dirty="0">
                <a:solidFill>
                  <a:schemeClr val="bg1"/>
                </a:solidFill>
              </a:rPr>
              <a:t> 14-18 </a:t>
            </a:r>
            <a:r>
              <a:rPr lang="en-US" sz="2000" dirty="0" err="1">
                <a:solidFill>
                  <a:schemeClr val="bg1"/>
                </a:solidFill>
              </a:rPr>
              <a:t>år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39D45324-8DDF-4EF4-AD36-6C6ED644B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1" y="1773631"/>
            <a:ext cx="3317565" cy="3310738"/>
          </a:xfrm>
        </p:spPr>
      </p:pic>
    </p:spTree>
    <p:extLst>
      <p:ext uri="{BB962C8B-B14F-4D97-AF65-F5344CB8AC3E}">
        <p14:creationId xmlns:p14="http://schemas.microsoft.com/office/powerpoint/2010/main" val="52255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DF0A28-9007-49D2-B731-834EFE607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nb-NO" dirty="0"/>
              <a:t>Visjon: -  Alle skal med</a:t>
            </a:r>
          </a:p>
        </p:txBody>
      </p:sp>
      <p:graphicFrame>
        <p:nvGraphicFramePr>
          <p:cNvPr id="5" name="Plassholder for innhol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536870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8025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DF0A28-9007-49D2-B731-834EFE607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nb-NO" dirty="0"/>
              <a:t>Målsetning</a:t>
            </a:r>
          </a:p>
        </p:txBody>
      </p:sp>
      <p:graphicFrame>
        <p:nvGraphicFramePr>
          <p:cNvPr id="5" name="Plassholder for innhol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354202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0059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9F5227-41D8-4E1A-AE75-D941D081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nb-NO"/>
              <a:t>Ungdomssatsing</a:t>
            </a:r>
            <a:endParaRPr lang="nb-NO" dirty="0"/>
          </a:p>
        </p:txBody>
      </p:sp>
      <p:graphicFrame>
        <p:nvGraphicFramePr>
          <p:cNvPr id="5" name="Plassholder for innhol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73246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0777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8A657946-FBBA-4B7B-8BC3-2677D4EB7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Ezinne Athletics</a:t>
            </a:r>
          </a:p>
        </p:txBody>
      </p:sp>
      <p:graphicFrame>
        <p:nvGraphicFramePr>
          <p:cNvPr id="18" name="Plassholder for innhol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873127"/>
              </p:ext>
            </p:extLst>
          </p:nvPr>
        </p:nvGraphicFramePr>
        <p:xfrm>
          <a:off x="5200650" y="642938"/>
          <a:ext cx="6348413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3485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CE06232-69FD-453D-8EB2-706087A902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6CE8E4C-5C7C-4D0B-856A-0463B912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21" y="2745736"/>
            <a:ext cx="4274759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Autofit/>
          </a:bodyPr>
          <a:lstStyle/>
          <a:p>
            <a:pPr algn="ctr"/>
            <a:r>
              <a:rPr lang="nb-NO" sz="4800" dirty="0"/>
              <a:t>Treningsopplegg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CA243A-4CF3-4ABF-8AB6-625E19FD2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851" y="238539"/>
            <a:ext cx="6370983" cy="6380922"/>
          </a:xfrm>
        </p:spPr>
        <p:txBody>
          <a:bodyPr anchor="ctr">
            <a:normAutofit lnSpcReduction="10000"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Vi vil jobbe med gruppestruktur under vinteren og antakeligvis ende opp med 4 treningsgrupper fordelt på følgende:</a:t>
            </a:r>
          </a:p>
          <a:p>
            <a:pPr marL="0" indent="0">
              <a:buNone/>
            </a:pPr>
            <a:endParaRPr lang="nb-NO" sz="2400" dirty="0">
              <a:solidFill>
                <a:schemeClr val="bg1"/>
              </a:solidFill>
            </a:endParaRPr>
          </a:p>
          <a:p>
            <a:r>
              <a:rPr lang="nb-NO" sz="2400" dirty="0">
                <a:solidFill>
                  <a:schemeClr val="bg1"/>
                </a:solidFill>
              </a:rPr>
              <a:t>Ungdomsgruppa – 14-18 år:</a:t>
            </a:r>
          </a:p>
          <a:p>
            <a:r>
              <a:rPr lang="nb-NO" sz="2400" dirty="0">
                <a:solidFill>
                  <a:schemeClr val="bg1"/>
                </a:solidFill>
              </a:rPr>
              <a:t>Aspirantgruppa – 12-13 år: </a:t>
            </a:r>
          </a:p>
          <a:p>
            <a:r>
              <a:rPr lang="nb-NO" sz="2400" dirty="0">
                <a:solidFill>
                  <a:schemeClr val="bg1"/>
                </a:solidFill>
              </a:rPr>
              <a:t>Rekruttgruppa – 10-11 år</a:t>
            </a:r>
          </a:p>
          <a:p>
            <a:r>
              <a:rPr lang="nb-NO" sz="2400" dirty="0">
                <a:solidFill>
                  <a:schemeClr val="bg1"/>
                </a:solidFill>
              </a:rPr>
              <a:t>Minirekrutter – 6-9 år</a:t>
            </a:r>
          </a:p>
          <a:p>
            <a:r>
              <a:rPr lang="nb-NO" sz="2400" dirty="0">
                <a:solidFill>
                  <a:schemeClr val="bg1"/>
                </a:solidFill>
              </a:rPr>
              <a:t>Alle utøvere i Ungdomsgruppa som satser vil få individuell oppfølging og ha en ansvarlig trener og en egen årsplan</a:t>
            </a:r>
          </a:p>
          <a:p>
            <a:r>
              <a:rPr lang="nb-NO" sz="2400" dirty="0">
                <a:solidFill>
                  <a:schemeClr val="bg1"/>
                </a:solidFill>
              </a:rPr>
              <a:t>Alle gruppene vil ha et strukturert og godt planlagt treningsopplegg. Det vil være en rød tråd gjennom alle alderssegment. </a:t>
            </a:r>
          </a:p>
          <a:p>
            <a:r>
              <a:rPr lang="nb-NO" sz="2400" dirty="0">
                <a:solidFill>
                  <a:schemeClr val="bg1"/>
                </a:solidFill>
              </a:rPr>
              <a:t>Alle gruppene vil ha en ansvarlig trener</a:t>
            </a:r>
          </a:p>
          <a:p>
            <a:r>
              <a:rPr lang="nb-NO" sz="2400" dirty="0">
                <a:solidFill>
                  <a:schemeClr val="bg1"/>
                </a:solidFill>
              </a:rPr>
              <a:t>Det vil være en </a:t>
            </a:r>
            <a:r>
              <a:rPr lang="nb-NO" sz="2400" dirty="0" err="1">
                <a:solidFill>
                  <a:schemeClr val="bg1"/>
                </a:solidFill>
              </a:rPr>
              <a:t>glidende,åpen</a:t>
            </a:r>
            <a:r>
              <a:rPr lang="nb-NO" sz="2400" dirty="0">
                <a:solidFill>
                  <a:schemeClr val="bg1"/>
                </a:solidFill>
              </a:rPr>
              <a:t> overgang mellom gruppene alt etter individuell vurdering</a:t>
            </a:r>
          </a:p>
        </p:txBody>
      </p:sp>
    </p:spTree>
    <p:extLst>
      <p:ext uri="{BB962C8B-B14F-4D97-AF65-F5344CB8AC3E}">
        <p14:creationId xmlns:p14="http://schemas.microsoft.com/office/powerpoint/2010/main" val="171503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krivesaker, brevhode, blyant&#10;&#10;Beskrivelse som er generert med svært høy visshet">
            <a:extLst>
              <a:ext uri="{FF2B5EF4-FFF2-40B4-BE49-F238E27FC236}">
                <a16:creationId xmlns:a16="http://schemas.microsoft.com/office/drawing/2014/main" id="{8FDC6D09-A560-409A-A6FD-96BDE1793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07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CE06232-69FD-453D-8EB2-706087A902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6CE8E4C-5C7C-4D0B-856A-0463B912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21" y="2745736"/>
            <a:ext cx="4274759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Autofit/>
          </a:bodyPr>
          <a:lstStyle/>
          <a:p>
            <a:pPr algn="ctr"/>
            <a:r>
              <a:rPr lang="nb-NO" sz="4800" dirty="0"/>
              <a:t>Treningstider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CA243A-4CF3-4ABF-8AB6-625E19FD2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Fortsatt åpent til vurdering</a:t>
            </a:r>
          </a:p>
          <a:p>
            <a:r>
              <a:rPr lang="nb-NO" sz="2400" dirty="0">
                <a:solidFill>
                  <a:schemeClr val="bg1"/>
                </a:solidFill>
              </a:rPr>
              <a:t>Nes Arena: </a:t>
            </a:r>
            <a:r>
              <a:rPr lang="nb-NO" sz="2400" dirty="0" err="1">
                <a:solidFill>
                  <a:schemeClr val="bg1"/>
                </a:solidFill>
              </a:rPr>
              <a:t>Mandag,onsdag</a:t>
            </a:r>
            <a:r>
              <a:rPr lang="nb-NO" sz="2400" dirty="0">
                <a:solidFill>
                  <a:schemeClr val="bg1"/>
                </a:solidFill>
              </a:rPr>
              <a:t> og torsdag</a:t>
            </a:r>
          </a:p>
          <a:p>
            <a:r>
              <a:rPr lang="nb-NO" sz="2400" dirty="0">
                <a:solidFill>
                  <a:schemeClr val="bg1"/>
                </a:solidFill>
              </a:rPr>
              <a:t>Stovner Skole: Mandager </a:t>
            </a:r>
          </a:p>
          <a:p>
            <a:r>
              <a:rPr lang="nb-NO" sz="2400" dirty="0">
                <a:solidFill>
                  <a:schemeClr val="bg1"/>
                </a:solidFill>
              </a:rPr>
              <a:t>Haugen/Høybråten: Mandag/fredag</a:t>
            </a:r>
          </a:p>
          <a:p>
            <a:r>
              <a:rPr lang="nb-NO" sz="2400" dirty="0">
                <a:solidFill>
                  <a:schemeClr val="bg1"/>
                </a:solidFill>
              </a:rPr>
              <a:t>Styrkerommet: Tirsdag og fredag</a:t>
            </a:r>
          </a:p>
          <a:p>
            <a:r>
              <a:rPr lang="nb-NO" sz="2400" dirty="0">
                <a:solidFill>
                  <a:schemeClr val="bg1"/>
                </a:solidFill>
              </a:rPr>
              <a:t>Lørdagsprosjekt Nes Arena: Lørdager</a:t>
            </a:r>
          </a:p>
        </p:txBody>
      </p:sp>
    </p:spTree>
    <p:extLst>
      <p:ext uri="{BB962C8B-B14F-4D97-AF65-F5344CB8AC3E}">
        <p14:creationId xmlns:p14="http://schemas.microsoft.com/office/powerpoint/2010/main" val="2440178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CE06232-69FD-453D-8EB2-706087A902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6CE8E4C-5C7C-4D0B-856A-0463B912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21" y="2745736"/>
            <a:ext cx="4274759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Autofit/>
          </a:bodyPr>
          <a:lstStyle/>
          <a:p>
            <a:pPr algn="ctr"/>
            <a:r>
              <a:rPr lang="nb-NO" sz="4800" dirty="0" err="1"/>
              <a:t>Aktivteter</a:t>
            </a:r>
            <a:endParaRPr lang="nb-NO" sz="48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CA243A-4CF3-4ABF-8AB6-625E19FD2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4391" y="616225"/>
            <a:ext cx="5913783" cy="5635487"/>
          </a:xfrm>
        </p:spPr>
        <p:txBody>
          <a:bodyPr anchor="ctr">
            <a:norm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Stevneaktivitet som tidligere annonsert</a:t>
            </a:r>
          </a:p>
          <a:p>
            <a:r>
              <a:rPr lang="nb-NO" sz="2400" dirty="0">
                <a:solidFill>
                  <a:schemeClr val="bg1"/>
                </a:solidFill>
              </a:rPr>
              <a:t>Vi planlegger treningsleir i påsken  Enten Madeira, Torremolinos eller Albufeira</a:t>
            </a:r>
          </a:p>
          <a:p>
            <a:r>
              <a:rPr lang="nb-NO" sz="2400" dirty="0">
                <a:solidFill>
                  <a:schemeClr val="bg1"/>
                </a:solidFill>
              </a:rPr>
              <a:t>Tur til UM i Steinkjer</a:t>
            </a:r>
          </a:p>
          <a:p>
            <a:r>
              <a:rPr lang="nb-NO" sz="2400" dirty="0">
                <a:solidFill>
                  <a:schemeClr val="bg1"/>
                </a:solidFill>
              </a:rPr>
              <a:t>Fellestur med kretsen til Bamselekene</a:t>
            </a:r>
          </a:p>
          <a:p>
            <a:r>
              <a:rPr lang="nb-NO" sz="2400" dirty="0">
                <a:solidFill>
                  <a:schemeClr val="bg1"/>
                </a:solidFill>
              </a:rPr>
              <a:t>Tur til Lillehammer og Veidekkelekene </a:t>
            </a:r>
          </a:p>
          <a:p>
            <a:r>
              <a:rPr lang="nb-NO" sz="2400" dirty="0" err="1">
                <a:solidFill>
                  <a:schemeClr val="bg1"/>
                </a:solidFill>
              </a:rPr>
              <a:t>Världsungdomsspelen</a:t>
            </a:r>
            <a:r>
              <a:rPr lang="nb-NO" sz="2400" dirty="0">
                <a:solidFill>
                  <a:schemeClr val="bg1"/>
                </a:solidFill>
              </a:rPr>
              <a:t> i Gøteborg</a:t>
            </a:r>
          </a:p>
          <a:p>
            <a:r>
              <a:rPr lang="nb-NO" sz="2400" dirty="0">
                <a:solidFill>
                  <a:schemeClr val="bg1"/>
                </a:solidFill>
              </a:rPr>
              <a:t>UM i Overhalla</a:t>
            </a:r>
          </a:p>
          <a:p>
            <a:r>
              <a:rPr lang="nb-NO" sz="2400" dirty="0">
                <a:solidFill>
                  <a:schemeClr val="bg1"/>
                </a:solidFill>
              </a:rPr>
              <a:t>Klubbkvelder her på klubbhuset</a:t>
            </a:r>
          </a:p>
          <a:p>
            <a:r>
              <a:rPr lang="nb-NO" sz="2400" dirty="0">
                <a:solidFill>
                  <a:schemeClr val="bg1"/>
                </a:solidFill>
              </a:rPr>
              <a:t>Åpen for vurdering av andre turer og tiltak</a:t>
            </a:r>
          </a:p>
        </p:txBody>
      </p:sp>
    </p:spTree>
    <p:extLst>
      <p:ext uri="{BB962C8B-B14F-4D97-AF65-F5344CB8AC3E}">
        <p14:creationId xmlns:p14="http://schemas.microsoft.com/office/powerpoint/2010/main" val="762836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CE06232-69FD-453D-8EB2-706087A902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6CE8E4C-5C7C-4D0B-856A-0463B912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" y="2745736"/>
            <a:ext cx="5059017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Autofit/>
          </a:bodyPr>
          <a:lstStyle/>
          <a:p>
            <a:pPr algn="ctr"/>
            <a:r>
              <a:rPr lang="nb-NO" sz="4800" dirty="0"/>
              <a:t>Stevnearrangement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CA243A-4CF3-4ABF-8AB6-625E19FD2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4391" y="616225"/>
            <a:ext cx="5913783" cy="5635487"/>
          </a:xfrm>
        </p:spPr>
        <p:txBody>
          <a:bodyPr anchor="ctr">
            <a:norm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Vi vil arrangere flere mindre kretsstevner</a:t>
            </a:r>
          </a:p>
          <a:p>
            <a:r>
              <a:rPr lang="nb-NO" sz="2400" dirty="0">
                <a:solidFill>
                  <a:schemeClr val="bg1"/>
                </a:solidFill>
              </a:rPr>
              <a:t>Vi vil ha et årlig klubbmesterskap</a:t>
            </a:r>
          </a:p>
          <a:p>
            <a:r>
              <a:rPr lang="nb-NO" sz="2400" dirty="0">
                <a:solidFill>
                  <a:schemeClr val="bg1"/>
                </a:solidFill>
              </a:rPr>
              <a:t>Vi vil blåse liv i og arrangere Groruddalslekene den 19.august 2018</a:t>
            </a:r>
          </a:p>
          <a:p>
            <a:r>
              <a:rPr lang="nb-NO" sz="2400" dirty="0">
                <a:solidFill>
                  <a:schemeClr val="bg1"/>
                </a:solidFill>
              </a:rPr>
              <a:t>Jobbe med et mosjonsløpskonsept</a:t>
            </a:r>
          </a:p>
          <a:p>
            <a:r>
              <a:rPr lang="nb-NO" sz="2400" dirty="0">
                <a:solidFill>
                  <a:schemeClr val="bg1"/>
                </a:solidFill>
              </a:rPr>
              <a:t>Mulig få til en terrengkarusell i </a:t>
            </a:r>
            <a:r>
              <a:rPr lang="nb-NO" sz="2400" dirty="0" err="1">
                <a:solidFill>
                  <a:schemeClr val="bg1"/>
                </a:solidFill>
              </a:rPr>
              <a:t>Liaskogen</a:t>
            </a:r>
            <a:endParaRPr lang="nb-NO" sz="2400" dirty="0">
              <a:solidFill>
                <a:schemeClr val="bg1"/>
              </a:solidFill>
            </a:endParaRPr>
          </a:p>
          <a:p>
            <a:r>
              <a:rPr lang="nb-NO" sz="2400" dirty="0">
                <a:solidFill>
                  <a:schemeClr val="bg1"/>
                </a:solidFill>
              </a:rPr>
              <a:t>Vi vil søke KM </a:t>
            </a:r>
            <a:r>
              <a:rPr lang="nb-NO" sz="2400" dirty="0" err="1">
                <a:solidFill>
                  <a:schemeClr val="bg1"/>
                </a:solidFill>
              </a:rPr>
              <a:t>Oslo&amp;Akershus</a:t>
            </a:r>
            <a:r>
              <a:rPr lang="nb-NO" sz="2400" dirty="0">
                <a:solidFill>
                  <a:schemeClr val="bg1"/>
                </a:solidFill>
              </a:rPr>
              <a:t> i 2019</a:t>
            </a:r>
          </a:p>
          <a:p>
            <a:r>
              <a:rPr lang="nb-NO" sz="2400" dirty="0">
                <a:solidFill>
                  <a:schemeClr val="bg1"/>
                </a:solidFill>
              </a:rPr>
              <a:t>Vi vil også få i gang en Skolekamp i Groruddalen i løpet av 2018/19</a:t>
            </a:r>
          </a:p>
        </p:txBody>
      </p:sp>
    </p:spTree>
    <p:extLst>
      <p:ext uri="{BB962C8B-B14F-4D97-AF65-F5344CB8AC3E}">
        <p14:creationId xmlns:p14="http://schemas.microsoft.com/office/powerpoint/2010/main" val="3853819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CE06232-69FD-453D-8EB2-706087A902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6CE8E4C-5C7C-4D0B-856A-0463B912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21" y="2745736"/>
            <a:ext cx="4274759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Autofit/>
          </a:bodyPr>
          <a:lstStyle/>
          <a:p>
            <a:pPr algn="ctr"/>
            <a:r>
              <a:rPr lang="nb-NO" sz="4800" dirty="0"/>
              <a:t>Årsmøte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CA243A-4CF3-4ABF-8AB6-625E19FD2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Årsmøtet holdes i februar og vi vil annonsere dette med sakspapirer allerede i januar. Vi vil gjerne ha alt som kan krype og gå på vårt første offisielle årsmøte!</a:t>
            </a:r>
          </a:p>
        </p:txBody>
      </p:sp>
    </p:spTree>
    <p:extLst>
      <p:ext uri="{BB962C8B-B14F-4D97-AF65-F5344CB8AC3E}">
        <p14:creationId xmlns:p14="http://schemas.microsoft.com/office/powerpoint/2010/main" val="3320397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CE06232-69FD-453D-8EB2-706087A902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6CE8E4C-5C7C-4D0B-856A-0463B912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31" y="2745736"/>
            <a:ext cx="4442350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Autofit/>
          </a:bodyPr>
          <a:lstStyle/>
          <a:p>
            <a:pPr algn="ctr"/>
            <a:r>
              <a:rPr lang="nb-NO" sz="4800" dirty="0"/>
              <a:t>Spørsmål og svar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CA243A-4CF3-4ABF-8AB6-625E19FD2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547" y="802638"/>
            <a:ext cx="6231836" cy="5252722"/>
          </a:xfrm>
        </p:spPr>
        <p:txBody>
          <a:bodyPr anchor="ctr">
            <a:norm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Har du spørsmål til driften eller overgang til GFIK? Ta kontakt med Leder Lars Ola Sundt    på mail </a:t>
            </a:r>
            <a:r>
              <a:rPr lang="nb-NO" sz="2400" dirty="0">
                <a:solidFill>
                  <a:schemeClr val="bg1"/>
                </a:solidFill>
                <a:hlinkClick r:id="rId2"/>
              </a:rPr>
              <a:t>leder@gfikfriidrett.no</a:t>
            </a:r>
            <a:r>
              <a:rPr lang="nb-NO" sz="2400" dirty="0">
                <a:solidFill>
                  <a:schemeClr val="bg1"/>
                </a:solidFill>
              </a:rPr>
              <a:t> eller 90540216</a:t>
            </a:r>
          </a:p>
          <a:p>
            <a:r>
              <a:rPr lang="nb-NO" sz="2400" dirty="0">
                <a:solidFill>
                  <a:schemeClr val="bg1"/>
                </a:solidFill>
              </a:rPr>
              <a:t>Eller  Svein Tore Henriksen på mail: </a:t>
            </a:r>
            <a:r>
              <a:rPr lang="nb-NO" sz="2400" dirty="0">
                <a:solidFill>
                  <a:schemeClr val="bg1"/>
                </a:solidFill>
                <a:hlinkClick r:id="rId3"/>
              </a:rPr>
              <a:t>webmaster@gfikfriidrett.no</a:t>
            </a:r>
            <a:r>
              <a:rPr lang="nb-NO" sz="2400" dirty="0">
                <a:solidFill>
                  <a:schemeClr val="bg1"/>
                </a:solidFill>
              </a:rPr>
              <a:t> eller 98052827</a:t>
            </a:r>
          </a:p>
        </p:txBody>
      </p:sp>
    </p:spTree>
    <p:extLst>
      <p:ext uri="{BB962C8B-B14F-4D97-AF65-F5344CB8AC3E}">
        <p14:creationId xmlns:p14="http://schemas.microsoft.com/office/powerpoint/2010/main" val="2512428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CE06232-69FD-453D-8EB2-706087A902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6CE8E4C-5C7C-4D0B-856A-0463B912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17" y="2745736"/>
            <a:ext cx="4412974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Autofit/>
          </a:bodyPr>
          <a:lstStyle/>
          <a:p>
            <a:pPr algn="ctr"/>
            <a:r>
              <a:rPr lang="nb-NO" sz="4800" dirty="0"/>
              <a:t>Hjemmeside og sosiale medier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CA243A-4CF3-4ABF-8AB6-625E19FD2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304" y="802638"/>
            <a:ext cx="6192079" cy="5252722"/>
          </a:xfrm>
        </p:spPr>
        <p:txBody>
          <a:bodyPr anchor="ctr">
            <a:norm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Hjemmesiden vår er under konstruksjon: </a:t>
            </a:r>
            <a:r>
              <a:rPr lang="nb-NO" sz="2400" dirty="0">
                <a:solidFill>
                  <a:schemeClr val="bg1"/>
                </a:solidFill>
                <a:hlinkClick r:id="rId2"/>
              </a:rPr>
              <a:t>www.gfikfriidrett.com</a:t>
            </a:r>
            <a:endParaRPr lang="nb-NO" sz="2400" dirty="0">
              <a:solidFill>
                <a:schemeClr val="bg1"/>
              </a:solidFill>
            </a:endParaRPr>
          </a:p>
          <a:p>
            <a:r>
              <a:rPr lang="nb-NO" sz="2400" dirty="0">
                <a:solidFill>
                  <a:schemeClr val="bg1"/>
                </a:solidFill>
              </a:rPr>
              <a:t>Side på Facebook: </a:t>
            </a:r>
            <a:r>
              <a:rPr lang="nb-NO" sz="2400" dirty="0">
                <a:solidFill>
                  <a:schemeClr val="bg1"/>
                </a:solidFill>
                <a:hlinkClick r:id="rId3"/>
              </a:rPr>
              <a:t>www.facebook.com/gfikfriidrett/</a:t>
            </a:r>
            <a:endParaRPr lang="nb-NO" sz="2400" dirty="0">
              <a:solidFill>
                <a:schemeClr val="bg1"/>
              </a:solidFill>
            </a:endParaRPr>
          </a:p>
          <a:p>
            <a:r>
              <a:rPr lang="nb-NO" sz="2400" dirty="0">
                <a:solidFill>
                  <a:schemeClr val="bg1"/>
                </a:solidFill>
              </a:rPr>
              <a:t>Instagram: </a:t>
            </a:r>
            <a:r>
              <a:rPr lang="nb-NO" sz="2400" dirty="0">
                <a:solidFill>
                  <a:schemeClr val="bg1"/>
                </a:solidFill>
                <a:hlinkClick r:id="rId4"/>
              </a:rPr>
              <a:t>www.instagram.com/gfik_track</a:t>
            </a:r>
            <a:endParaRPr lang="nb-NO" sz="2400" dirty="0">
              <a:solidFill>
                <a:schemeClr val="bg1"/>
              </a:solidFill>
            </a:endParaRPr>
          </a:p>
          <a:p>
            <a:r>
              <a:rPr lang="nb-NO" sz="2400" dirty="0">
                <a:solidFill>
                  <a:schemeClr val="bg1"/>
                </a:solidFill>
              </a:rPr>
              <a:t>Lukket </a:t>
            </a:r>
            <a:r>
              <a:rPr lang="nb-NO" sz="2400" dirty="0" err="1">
                <a:solidFill>
                  <a:schemeClr val="bg1"/>
                </a:solidFill>
              </a:rPr>
              <a:t>Facebookgruppe</a:t>
            </a:r>
            <a:r>
              <a:rPr lang="nb-NO" sz="2400" dirty="0">
                <a:solidFill>
                  <a:schemeClr val="bg1"/>
                </a:solidFill>
              </a:rPr>
              <a:t>: </a:t>
            </a:r>
            <a:r>
              <a:rPr lang="nb-NO" sz="2400" dirty="0">
                <a:solidFill>
                  <a:schemeClr val="bg1"/>
                </a:solidFill>
                <a:hlinkClick r:id="rId5"/>
              </a:rPr>
              <a:t>www.facebook.com/groups/gfiktrack/</a:t>
            </a:r>
            <a:endParaRPr lang="nb-NO" sz="2400" dirty="0">
              <a:solidFill>
                <a:schemeClr val="bg1"/>
              </a:solidFill>
            </a:endParaRPr>
          </a:p>
          <a:p>
            <a:r>
              <a:rPr lang="nb-NO" sz="2400" dirty="0">
                <a:solidFill>
                  <a:schemeClr val="bg1"/>
                </a:solidFill>
              </a:rPr>
              <a:t>Mailadresse: </a:t>
            </a:r>
            <a:r>
              <a:rPr lang="nb-NO" sz="2400" dirty="0">
                <a:solidFill>
                  <a:schemeClr val="bg1"/>
                </a:solidFill>
                <a:hlinkClick r:id="rId6"/>
              </a:rPr>
              <a:t>gfik@gfikfriidrett.no</a:t>
            </a: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13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B5350-122F-45D9-A688-F1F08578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16" y="684512"/>
            <a:ext cx="3350179" cy="5488976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God Jul og Godt Nytt Friidrettsår!</a:t>
            </a:r>
          </a:p>
        </p:txBody>
      </p:sp>
      <p:graphicFrame>
        <p:nvGraphicFramePr>
          <p:cNvPr id="5" name="Plassholder for innhol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357652"/>
              </p:ext>
            </p:extLst>
          </p:nvPr>
        </p:nvGraphicFramePr>
        <p:xfrm>
          <a:off x="4760844" y="427384"/>
          <a:ext cx="6977269" cy="603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855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BE1851-2230-47A9-B000-CE9046EA61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304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3B93832-6514-44F4-849B-5EE2C8A2337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1655EFF7-0D18-4D2D-8892-28074AB0C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06577"/>
            <a:ext cx="5459470" cy="544582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AB5AD38-F2EB-43AF-AABA-1A23B1C4C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32951"/>
            <a:ext cx="5468548" cy="3205611"/>
          </a:xfrm>
        </p:spPr>
        <p:txBody>
          <a:bodyPr anchor="b">
            <a:normAutofit/>
          </a:bodyPr>
          <a:lstStyle/>
          <a:p>
            <a:r>
              <a:rPr lang="nb-NO" sz="7200" b="1" dirty="0">
                <a:solidFill>
                  <a:srgbClr val="FFFFFF"/>
                </a:solidFill>
                <a:latin typeface="Bernard MT Condensed" panose="02050806060905020404" pitchFamily="18" charset="0"/>
              </a:rPr>
              <a:t>Groruddalen Friidrettsklubb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F632F01-0A8B-4202-82E0-7C57D6909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108" y="4019316"/>
            <a:ext cx="5090475" cy="2205732"/>
          </a:xfrm>
        </p:spPr>
        <p:txBody>
          <a:bodyPr anchor="t">
            <a:normAutofit/>
          </a:bodyPr>
          <a:lstStyle/>
          <a:p>
            <a:r>
              <a:rPr lang="nb-NO" sz="28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~ Klubben som bryr seg ~</a:t>
            </a:r>
          </a:p>
          <a:p>
            <a:r>
              <a:rPr lang="nb-NO" sz="16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Utøveren i sentrum – Kvalitet i alle ledd – Helhetlig tankegang</a:t>
            </a:r>
          </a:p>
          <a:p>
            <a:pPr algn="r"/>
            <a:endParaRPr lang="nb-NO" sz="1800" dirty="0">
              <a:solidFill>
                <a:srgbClr val="FFFFFF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69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B7F0E0-7901-4955-969D-C4E01B69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8000" b="1" dirty="0"/>
              <a:t>Utøveren i sentrum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D82AE201-39F4-4A1A-9B8F-C537BC8F5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6266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3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B7F0E0-7901-4955-969D-C4E01B69F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651"/>
            <a:ext cx="10515600" cy="885824"/>
          </a:xfrm>
        </p:spPr>
        <p:txBody>
          <a:bodyPr>
            <a:normAutofit fontScale="90000"/>
          </a:bodyPr>
          <a:lstStyle/>
          <a:p>
            <a:r>
              <a:rPr lang="nb-NO" sz="8000" b="1" dirty="0"/>
              <a:t>Kvalitet i alle ledd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D82AE201-39F4-4A1A-9B8F-C537BC8F5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64548"/>
              </p:ext>
            </p:extLst>
          </p:nvPr>
        </p:nvGraphicFramePr>
        <p:xfrm>
          <a:off x="838200" y="1419224"/>
          <a:ext cx="10515600" cy="519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101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B7F0E0-7901-4955-969D-C4E01B69F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651"/>
            <a:ext cx="10515600" cy="885824"/>
          </a:xfrm>
        </p:spPr>
        <p:txBody>
          <a:bodyPr>
            <a:normAutofit fontScale="90000"/>
          </a:bodyPr>
          <a:lstStyle/>
          <a:p>
            <a:r>
              <a:rPr lang="nb-NO" sz="8000" b="1" dirty="0"/>
              <a:t>Helhetlig tankegang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D82AE201-39F4-4A1A-9B8F-C537BC8F5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848181"/>
              </p:ext>
            </p:extLst>
          </p:nvPr>
        </p:nvGraphicFramePr>
        <p:xfrm>
          <a:off x="838200" y="1419224"/>
          <a:ext cx="10515600" cy="519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413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lassholder for innhold 5" descr="Et bilde som inneholder person, utendørs, mann, gress&#10;&#10;Beskrivelse som er generert med svært høy visshet">
            <a:extLst>
              <a:ext uri="{FF2B5EF4-FFF2-40B4-BE49-F238E27FC236}">
                <a16:creationId xmlns:a16="http://schemas.microsoft.com/office/drawing/2014/main" id="{E8FEEE65-13CC-4079-8930-863CCF871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60" y="1189572"/>
            <a:ext cx="3425957" cy="447837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1D73169-6C64-4946-AD97-680B366B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Lars Ola Sundt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D78CB16-84AD-4F82-92B9-040E0CB67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7515" y="2022601"/>
            <a:ext cx="7161017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Leder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GFIK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Leder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av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Treneforeningen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Medeier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IDK (</a:t>
            </a:r>
            <a:r>
              <a:rPr lang="en-US" sz="2000" dirty="0" err="1">
                <a:solidFill>
                  <a:schemeClr val="bg1"/>
                </a:solidFill>
              </a:rPr>
              <a:t>friidrettsutstyr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Tidligere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diskoskaster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Collegefriidrett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USA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Trener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gjennom</a:t>
            </a:r>
            <a:r>
              <a:rPr lang="en-US" sz="2000" dirty="0">
                <a:solidFill>
                  <a:schemeClr val="bg1"/>
                </a:solidFill>
              </a:rPr>
              <a:t> mange </a:t>
            </a:r>
            <a:r>
              <a:rPr lang="en-US" sz="2000" dirty="0" err="1">
                <a:solidFill>
                  <a:schemeClr val="bg1"/>
                </a:solidFill>
              </a:rPr>
              <a:t>år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45 </a:t>
            </a:r>
            <a:r>
              <a:rPr lang="en-US" sz="2000" dirty="0" err="1">
                <a:solidFill>
                  <a:schemeClr val="bg1"/>
                </a:solidFill>
              </a:rPr>
              <a:t>års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fartstid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friidretten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Trener</a:t>
            </a:r>
            <a:r>
              <a:rPr lang="en-US" sz="2000" dirty="0">
                <a:solidFill>
                  <a:schemeClr val="bg1"/>
                </a:solidFill>
              </a:rPr>
              <a:t> Ola </a:t>
            </a:r>
            <a:r>
              <a:rPr lang="en-US" sz="2000" dirty="0" err="1">
                <a:solidFill>
                  <a:schemeClr val="bg1"/>
                </a:solidFill>
              </a:rPr>
              <a:t>Stunes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Isene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satser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på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internasjonalt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nivå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948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lassholder for innhold 12" descr="Et bilde som inneholder vegg, person, smilende, innendørs&#10;&#10;Beskrivelse som er generert med svært høy visshet">
            <a:extLst>
              <a:ext uri="{FF2B5EF4-FFF2-40B4-BE49-F238E27FC236}">
                <a16:creationId xmlns:a16="http://schemas.microsoft.com/office/drawing/2014/main" id="{9E70E262-4EAD-4A08-849D-26726CBFC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1605280"/>
            <a:ext cx="3515360" cy="395224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1D73169-6C64-4946-AD97-680B366B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Knut Steinar Syversen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D78CB16-84AD-4F82-92B9-040E0CB67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7515" y="2022601"/>
            <a:ext cx="7161017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Nestleder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GFIK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Project Manager I </a:t>
            </a:r>
            <a:r>
              <a:rPr lang="en-US" sz="2000" dirty="0" err="1">
                <a:solidFill>
                  <a:schemeClr val="bg1"/>
                </a:solidFill>
              </a:rPr>
              <a:t>Railcom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Tidligere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kulestøter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Collegefriidrett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USA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Trener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gjennom</a:t>
            </a:r>
            <a:r>
              <a:rPr lang="en-US" sz="2000" dirty="0">
                <a:solidFill>
                  <a:schemeClr val="bg1"/>
                </a:solidFill>
              </a:rPr>
              <a:t> mange </a:t>
            </a:r>
            <a:r>
              <a:rPr lang="en-US" sz="2000" dirty="0" err="1">
                <a:solidFill>
                  <a:schemeClr val="bg1"/>
                </a:solidFill>
              </a:rPr>
              <a:t>år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Både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kule,slegge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diskos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25 </a:t>
            </a:r>
            <a:r>
              <a:rPr lang="en-US" sz="2000" dirty="0" err="1">
                <a:solidFill>
                  <a:schemeClr val="bg1"/>
                </a:solidFill>
              </a:rPr>
              <a:t>års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fartstid</a:t>
            </a:r>
            <a:r>
              <a:rPr lang="en-US" sz="2000" dirty="0">
                <a:solidFill>
                  <a:schemeClr val="bg1"/>
                </a:solidFill>
              </a:rPr>
              <a:t> i </a:t>
            </a:r>
            <a:r>
              <a:rPr lang="en-US" sz="2000" dirty="0" err="1">
                <a:solidFill>
                  <a:schemeClr val="bg1"/>
                </a:solidFill>
              </a:rPr>
              <a:t>friidretten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94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1D73169-6C64-4946-AD97-680B366B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Steinar </a:t>
            </a:r>
            <a:r>
              <a:rPr lang="en-US" sz="4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Davidsen</a:t>
            </a:r>
            <a:endParaRPr lang="en-US" sz="4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D78CB16-84AD-4F82-92B9-040E0CB67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7515" y="2022601"/>
            <a:ext cx="7161017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Styremedlem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GFIK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Mr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Stovnerkameratene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Tidligere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friidrettsutøver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Mangeårig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trener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leder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Stovnerkameratene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Mangeårig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dommer,funksjonær,arrangør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stevneleder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70 </a:t>
            </a:r>
            <a:r>
              <a:rPr lang="en-US" sz="2000" dirty="0" err="1">
                <a:solidFill>
                  <a:schemeClr val="bg1"/>
                </a:solidFill>
              </a:rPr>
              <a:t>års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fartstid</a:t>
            </a:r>
            <a:r>
              <a:rPr lang="en-US" sz="2000" dirty="0">
                <a:solidFill>
                  <a:schemeClr val="bg1"/>
                </a:solidFill>
              </a:rPr>
              <a:t> i </a:t>
            </a:r>
            <a:r>
              <a:rPr lang="en-US" sz="2000" dirty="0" err="1">
                <a:solidFill>
                  <a:schemeClr val="bg1"/>
                </a:solidFill>
              </a:rPr>
              <a:t>friidretten</a:t>
            </a:r>
            <a:endParaRPr lang="en-US" sz="20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lassholder for innhold 7" descr="Et bilde som inneholder person, himmel, mann, utendørs&#10;&#10;Beskrivelse som er generert med svært høy visshet">
            <a:extLst>
              <a:ext uri="{FF2B5EF4-FFF2-40B4-BE49-F238E27FC236}">
                <a16:creationId xmlns:a16="http://schemas.microsoft.com/office/drawing/2014/main" id="{DF468603-47CA-4682-B30A-7B927B0C5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" y="1555559"/>
            <a:ext cx="3291840" cy="4154361"/>
          </a:xfrm>
        </p:spPr>
      </p:pic>
    </p:spTree>
    <p:extLst>
      <p:ext uri="{BB962C8B-B14F-4D97-AF65-F5344CB8AC3E}">
        <p14:creationId xmlns:p14="http://schemas.microsoft.com/office/powerpoint/2010/main" val="121424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</TotalTime>
  <Words>1289</Words>
  <Application>Microsoft Office PowerPoint</Application>
  <PresentationFormat>Widescreen</PresentationFormat>
  <Paragraphs>167</Paragraphs>
  <Slides>26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26</vt:i4>
      </vt:variant>
    </vt:vector>
  </HeadingPairs>
  <TitlesOfParts>
    <vt:vector size="34" baseType="lpstr">
      <vt:lpstr>Arial</vt:lpstr>
      <vt:lpstr>Bernard MT Condensed</vt:lpstr>
      <vt:lpstr>Calibri</vt:lpstr>
      <vt:lpstr>Calibri Light</vt:lpstr>
      <vt:lpstr>Rockwell</vt:lpstr>
      <vt:lpstr>Wingdings</vt:lpstr>
      <vt:lpstr>Office-tema</vt:lpstr>
      <vt:lpstr>Atlas</vt:lpstr>
      <vt:lpstr>PowerPoint-presentasjon</vt:lpstr>
      <vt:lpstr>PowerPoint-presentasjon</vt:lpstr>
      <vt:lpstr>Groruddalen Friidrettsklubb</vt:lpstr>
      <vt:lpstr>Utøveren i sentrum</vt:lpstr>
      <vt:lpstr>Kvalitet i alle ledd</vt:lpstr>
      <vt:lpstr>Helhetlig tankegang</vt:lpstr>
      <vt:lpstr>Lars Ola Sundt</vt:lpstr>
      <vt:lpstr>Knut Steinar Syversen</vt:lpstr>
      <vt:lpstr>Steinar Davidsen</vt:lpstr>
      <vt:lpstr>Jørn Nygren</vt:lpstr>
      <vt:lpstr>Juliet Okparaebo</vt:lpstr>
      <vt:lpstr>Hovedtrener/(Sportslig Leder)</vt:lpstr>
      <vt:lpstr>Hovedtrener/ (Arrangementsansvarlig)</vt:lpstr>
      <vt:lpstr>Foreløpig trenerteam</vt:lpstr>
      <vt:lpstr>Visjon: -  Alle skal med</vt:lpstr>
      <vt:lpstr>Målsetning</vt:lpstr>
      <vt:lpstr>Ungdomssatsing</vt:lpstr>
      <vt:lpstr>Ezinne Athletics</vt:lpstr>
      <vt:lpstr>Treningsopplegg</vt:lpstr>
      <vt:lpstr>Treningstider</vt:lpstr>
      <vt:lpstr>Aktivteter</vt:lpstr>
      <vt:lpstr>Stevnearrangement</vt:lpstr>
      <vt:lpstr>Årsmøte</vt:lpstr>
      <vt:lpstr>Spørsmål og svar</vt:lpstr>
      <vt:lpstr>Hjemmeside og sosiale medier</vt:lpstr>
      <vt:lpstr>God Jul og Godt Nytt Friidrettsår!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Groruddalen Friidrettsklubb</dc:title>
  <dc:creator>Tommy von Courasant</dc:creator>
  <cp:lastModifiedBy>Tommy von Courasant</cp:lastModifiedBy>
  <cp:revision>41</cp:revision>
  <dcterms:created xsi:type="dcterms:W3CDTF">2017-12-21T00:58:43Z</dcterms:created>
  <dcterms:modified xsi:type="dcterms:W3CDTF">2017-12-26T21:35:52Z</dcterms:modified>
</cp:coreProperties>
</file>