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6" r:id="rId3"/>
  </p:sldMasterIdLst>
  <p:notesMasterIdLst>
    <p:notesMasterId r:id="rId28"/>
  </p:notesMasterIdLst>
  <p:sldIdLst>
    <p:sldId id="302" r:id="rId4"/>
    <p:sldId id="605" r:id="rId5"/>
    <p:sldId id="282" r:id="rId6"/>
    <p:sldId id="271" r:id="rId7"/>
    <p:sldId id="272" r:id="rId8"/>
    <p:sldId id="273" r:id="rId9"/>
    <p:sldId id="686" r:id="rId10"/>
    <p:sldId id="687" r:id="rId11"/>
    <p:sldId id="688" r:id="rId12"/>
    <p:sldId id="275" r:id="rId13"/>
    <p:sldId id="674" r:id="rId14"/>
    <p:sldId id="260" r:id="rId15"/>
    <p:sldId id="261" r:id="rId16"/>
    <p:sldId id="262" r:id="rId17"/>
    <p:sldId id="675" r:id="rId18"/>
    <p:sldId id="726" r:id="rId19"/>
    <p:sldId id="724" r:id="rId20"/>
    <p:sldId id="725" r:id="rId21"/>
    <p:sldId id="661" r:id="rId22"/>
    <p:sldId id="279" r:id="rId23"/>
    <p:sldId id="690" r:id="rId24"/>
    <p:sldId id="269" r:id="rId25"/>
    <p:sldId id="268" r:id="rId26"/>
    <p:sldId id="6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067ECD-469C-0C44-90B9-FECC99B249DD}" v="3" dt="2023-10-29T22:49:50.5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/>
    <p:restoredTop sz="94694"/>
  </p:normalViewPr>
  <p:slideViewPr>
    <p:cSldViewPr snapToGrid="0">
      <p:cViewPr varScale="1">
        <p:scale>
          <a:sx n="121" d="100"/>
          <a:sy n="121" d="100"/>
        </p:scale>
        <p:origin x="6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lip Dawson" userId="8718d35a-435b-4d89-86f3-028c9bd31c97" providerId="ADAL" clId="{CB0ED9F5-FD63-C24B-9AD3-D171101D31C7}"/>
    <pc:docChg chg="undo custSel addSld delSld modSld">
      <pc:chgData name="Phillip Dawson" userId="8718d35a-435b-4d89-86f3-028c9bd31c97" providerId="ADAL" clId="{CB0ED9F5-FD63-C24B-9AD3-D171101D31C7}" dt="2023-10-02T03:23:57.370" v="678" actId="20577"/>
      <pc:docMkLst>
        <pc:docMk/>
      </pc:docMkLst>
      <pc:sldChg chg="del">
        <pc:chgData name="Phillip Dawson" userId="8718d35a-435b-4d89-86f3-028c9bd31c97" providerId="ADAL" clId="{CB0ED9F5-FD63-C24B-9AD3-D171101D31C7}" dt="2023-10-02T02:55:54.126" v="677" actId="2696"/>
        <pc:sldMkLst>
          <pc:docMk/>
          <pc:sldMk cId="2009637436" sldId="685"/>
        </pc:sldMkLst>
      </pc:sldChg>
      <pc:sldChg chg="addSp delSp del mod">
        <pc:chgData name="Phillip Dawson" userId="8718d35a-435b-4d89-86f3-028c9bd31c97" providerId="ADAL" clId="{CB0ED9F5-FD63-C24B-9AD3-D171101D31C7}" dt="2023-10-02T02:41:26.762" v="10" actId="2696"/>
        <pc:sldMkLst>
          <pc:docMk/>
          <pc:sldMk cId="1526962530" sldId="689"/>
        </pc:sldMkLst>
        <pc:spChg chg="add del">
          <ac:chgData name="Phillip Dawson" userId="8718d35a-435b-4d89-86f3-028c9bd31c97" providerId="ADAL" clId="{CB0ED9F5-FD63-C24B-9AD3-D171101D31C7}" dt="2023-10-02T02:41:09.308" v="1" actId="22"/>
          <ac:spMkLst>
            <pc:docMk/>
            <pc:sldMk cId="1526962530" sldId="689"/>
            <ac:spMk id="4" creationId="{445C2E03-5FA2-F7B9-9676-910ED23AA8D1}"/>
          </ac:spMkLst>
        </pc:spChg>
      </pc:sldChg>
      <pc:sldChg chg="addSp modSp add del mod">
        <pc:chgData name="Phillip Dawson" userId="8718d35a-435b-4d89-86f3-028c9bd31c97" providerId="ADAL" clId="{CB0ED9F5-FD63-C24B-9AD3-D171101D31C7}" dt="2023-10-02T02:49:01.808" v="429" actId="113"/>
        <pc:sldMkLst>
          <pc:docMk/>
          <pc:sldMk cId="3692849453" sldId="702"/>
        </pc:sldMkLst>
        <pc:spChg chg="add mod">
          <ac:chgData name="Phillip Dawson" userId="8718d35a-435b-4d89-86f3-028c9bd31c97" providerId="ADAL" clId="{CB0ED9F5-FD63-C24B-9AD3-D171101D31C7}" dt="2023-10-02T02:49:01.808" v="429" actId="113"/>
          <ac:spMkLst>
            <pc:docMk/>
            <pc:sldMk cId="3692849453" sldId="702"/>
            <ac:spMk id="4" creationId="{5E73F6ED-801F-FE57-9F1F-D19832EF5239}"/>
          </ac:spMkLst>
        </pc:spChg>
        <pc:spChg chg="add mod">
          <ac:chgData name="Phillip Dawson" userId="8718d35a-435b-4d89-86f3-028c9bd31c97" providerId="ADAL" clId="{CB0ED9F5-FD63-C24B-9AD3-D171101D31C7}" dt="2023-10-02T02:48:53.673" v="426" actId="20577"/>
          <ac:spMkLst>
            <pc:docMk/>
            <pc:sldMk cId="3692849453" sldId="702"/>
            <ac:spMk id="6" creationId="{608FA471-C1A4-2AF9-115D-E3A4534118A1}"/>
          </ac:spMkLst>
        </pc:spChg>
      </pc:sldChg>
      <pc:sldChg chg="add del">
        <pc:chgData name="Phillip Dawson" userId="8718d35a-435b-4d89-86f3-028c9bd31c97" providerId="ADAL" clId="{CB0ED9F5-FD63-C24B-9AD3-D171101D31C7}" dt="2023-10-02T02:51:13.749" v="544" actId="2696"/>
        <pc:sldMkLst>
          <pc:docMk/>
          <pc:sldMk cId="2117101688" sldId="704"/>
        </pc:sldMkLst>
      </pc:sldChg>
      <pc:sldChg chg="add del">
        <pc:chgData name="Phillip Dawson" userId="8718d35a-435b-4d89-86f3-028c9bd31c97" providerId="ADAL" clId="{CB0ED9F5-FD63-C24B-9AD3-D171101D31C7}" dt="2023-10-02T02:55:30.809" v="671" actId="2696"/>
        <pc:sldMkLst>
          <pc:docMk/>
          <pc:sldMk cId="2720715873" sldId="706"/>
        </pc:sldMkLst>
      </pc:sldChg>
      <pc:sldChg chg="delSp add del setBg delDesignElem">
        <pc:chgData name="Phillip Dawson" userId="8718d35a-435b-4d89-86f3-028c9bd31c97" providerId="ADAL" clId="{CB0ED9F5-FD63-C24B-9AD3-D171101D31C7}" dt="2023-10-02T02:51:26.164" v="545" actId="2696"/>
        <pc:sldMkLst>
          <pc:docMk/>
          <pc:sldMk cId="298356090" sldId="710"/>
        </pc:sldMkLst>
        <pc:grpChg chg="del">
          <ac:chgData name="Phillip Dawson" userId="8718d35a-435b-4d89-86f3-028c9bd31c97" providerId="ADAL" clId="{CB0ED9F5-FD63-C24B-9AD3-D171101D31C7}" dt="2023-10-02T02:41:12.253" v="9"/>
          <ac:grpSpMkLst>
            <pc:docMk/>
            <pc:sldMk cId="298356090" sldId="710"/>
            <ac:grpSpMk id="20" creationId="{8CE57D37-C2D0-066B-1AE3-6F4244344F27}"/>
          </ac:grpSpMkLst>
        </pc:grpChg>
      </pc:sldChg>
      <pc:sldChg chg="delSp add del setBg delDesignElem">
        <pc:chgData name="Phillip Dawson" userId="8718d35a-435b-4d89-86f3-028c9bd31c97" providerId="ADAL" clId="{CB0ED9F5-FD63-C24B-9AD3-D171101D31C7}" dt="2023-10-02T02:55:30.816" v="674" actId="2696"/>
        <pc:sldMkLst>
          <pc:docMk/>
          <pc:sldMk cId="2873496559" sldId="714"/>
        </pc:sldMkLst>
        <pc:spChg chg="del">
          <ac:chgData name="Phillip Dawson" userId="8718d35a-435b-4d89-86f3-028c9bd31c97" providerId="ADAL" clId="{CB0ED9F5-FD63-C24B-9AD3-D171101D31C7}" dt="2023-10-02T02:41:12.253" v="9"/>
          <ac:spMkLst>
            <pc:docMk/>
            <pc:sldMk cId="2873496559" sldId="714"/>
            <ac:spMk id="54" creationId="{B210AC1D-4063-4C6E-9528-FA9C4C0C18E6}"/>
          </ac:spMkLst>
        </pc:spChg>
        <pc:spChg chg="del">
          <ac:chgData name="Phillip Dawson" userId="8718d35a-435b-4d89-86f3-028c9bd31c97" providerId="ADAL" clId="{CB0ED9F5-FD63-C24B-9AD3-D171101D31C7}" dt="2023-10-02T02:41:12.253" v="9"/>
          <ac:spMkLst>
            <pc:docMk/>
            <pc:sldMk cId="2873496559" sldId="714"/>
            <ac:spMk id="55" creationId="{02F8C595-E68C-4306-AED8-DC7826A0A506}"/>
          </ac:spMkLst>
        </pc:spChg>
      </pc:sldChg>
      <pc:sldChg chg="delSp add del setBg delDesignElem">
        <pc:chgData name="Phillip Dawson" userId="8718d35a-435b-4d89-86f3-028c9bd31c97" providerId="ADAL" clId="{CB0ED9F5-FD63-C24B-9AD3-D171101D31C7}" dt="2023-10-02T02:55:30.825" v="676" actId="2696"/>
        <pc:sldMkLst>
          <pc:docMk/>
          <pc:sldMk cId="3262914501" sldId="716"/>
        </pc:sldMkLst>
        <pc:spChg chg="del">
          <ac:chgData name="Phillip Dawson" userId="8718d35a-435b-4d89-86f3-028c9bd31c97" providerId="ADAL" clId="{CB0ED9F5-FD63-C24B-9AD3-D171101D31C7}" dt="2023-10-02T02:41:12.253" v="9"/>
          <ac:spMkLst>
            <pc:docMk/>
            <pc:sldMk cId="3262914501" sldId="716"/>
            <ac:spMk id="54" creationId="{B210AC1D-4063-4C6E-9528-FA9C4C0C18E6}"/>
          </ac:spMkLst>
        </pc:spChg>
        <pc:spChg chg="del">
          <ac:chgData name="Phillip Dawson" userId="8718d35a-435b-4d89-86f3-028c9bd31c97" providerId="ADAL" clId="{CB0ED9F5-FD63-C24B-9AD3-D171101D31C7}" dt="2023-10-02T02:41:12.253" v="9"/>
          <ac:spMkLst>
            <pc:docMk/>
            <pc:sldMk cId="3262914501" sldId="716"/>
            <ac:spMk id="55" creationId="{02F8C595-E68C-4306-AED8-DC7826A0A506}"/>
          </ac:spMkLst>
        </pc:spChg>
      </pc:sldChg>
      <pc:sldChg chg="delSp add del setBg delDesignElem">
        <pc:chgData name="Phillip Dawson" userId="8718d35a-435b-4d89-86f3-028c9bd31c97" providerId="ADAL" clId="{CB0ED9F5-FD63-C24B-9AD3-D171101D31C7}" dt="2023-10-02T02:51:26.169" v="546" actId="2696"/>
        <pc:sldMkLst>
          <pc:docMk/>
          <pc:sldMk cId="1853252877" sldId="720"/>
        </pc:sldMkLst>
        <pc:grpChg chg="del">
          <ac:chgData name="Phillip Dawson" userId="8718d35a-435b-4d89-86f3-028c9bd31c97" providerId="ADAL" clId="{CB0ED9F5-FD63-C24B-9AD3-D171101D31C7}" dt="2023-10-02T02:41:12.253" v="9"/>
          <ac:grpSpMkLst>
            <pc:docMk/>
            <pc:sldMk cId="1853252877" sldId="720"/>
            <ac:grpSpMk id="20" creationId="{8CE57D37-C2D0-066B-1AE3-6F4244344F27}"/>
          </ac:grpSpMkLst>
        </pc:grpChg>
      </pc:sldChg>
      <pc:sldChg chg="delSp add del setBg delDesignElem">
        <pc:chgData name="Phillip Dawson" userId="8718d35a-435b-4d89-86f3-028c9bd31c97" providerId="ADAL" clId="{CB0ED9F5-FD63-C24B-9AD3-D171101D31C7}" dt="2023-10-02T02:55:30.817" v="675" actId="2696"/>
        <pc:sldMkLst>
          <pc:docMk/>
          <pc:sldMk cId="135701523" sldId="721"/>
        </pc:sldMkLst>
        <pc:spChg chg="del">
          <ac:chgData name="Phillip Dawson" userId="8718d35a-435b-4d89-86f3-028c9bd31c97" providerId="ADAL" clId="{CB0ED9F5-FD63-C24B-9AD3-D171101D31C7}" dt="2023-10-02T02:41:12.253" v="9"/>
          <ac:spMkLst>
            <pc:docMk/>
            <pc:sldMk cId="135701523" sldId="721"/>
            <ac:spMk id="54" creationId="{B210AC1D-4063-4C6E-9528-FA9C4C0C18E6}"/>
          </ac:spMkLst>
        </pc:spChg>
        <pc:spChg chg="del">
          <ac:chgData name="Phillip Dawson" userId="8718d35a-435b-4d89-86f3-028c9bd31c97" providerId="ADAL" clId="{CB0ED9F5-FD63-C24B-9AD3-D171101D31C7}" dt="2023-10-02T02:41:12.253" v="9"/>
          <ac:spMkLst>
            <pc:docMk/>
            <pc:sldMk cId="135701523" sldId="721"/>
            <ac:spMk id="55" creationId="{02F8C595-E68C-4306-AED8-DC7826A0A506}"/>
          </ac:spMkLst>
        </pc:spChg>
      </pc:sldChg>
      <pc:sldChg chg="delSp add del setBg delDesignElem">
        <pc:chgData name="Phillip Dawson" userId="8718d35a-435b-4d89-86f3-028c9bd31c97" providerId="ADAL" clId="{CB0ED9F5-FD63-C24B-9AD3-D171101D31C7}" dt="2023-10-02T02:55:30.810" v="672" actId="2696"/>
        <pc:sldMkLst>
          <pc:docMk/>
          <pc:sldMk cId="1062603592" sldId="722"/>
        </pc:sldMkLst>
        <pc:spChg chg="del">
          <ac:chgData name="Phillip Dawson" userId="8718d35a-435b-4d89-86f3-028c9bd31c97" providerId="ADAL" clId="{CB0ED9F5-FD63-C24B-9AD3-D171101D31C7}" dt="2023-10-02T02:41:12.253" v="9"/>
          <ac:spMkLst>
            <pc:docMk/>
            <pc:sldMk cId="1062603592" sldId="722"/>
            <ac:spMk id="54" creationId="{B210AC1D-4063-4C6E-9528-FA9C4C0C18E6}"/>
          </ac:spMkLst>
        </pc:spChg>
        <pc:spChg chg="del">
          <ac:chgData name="Phillip Dawson" userId="8718d35a-435b-4d89-86f3-028c9bd31c97" providerId="ADAL" clId="{CB0ED9F5-FD63-C24B-9AD3-D171101D31C7}" dt="2023-10-02T02:41:12.253" v="9"/>
          <ac:spMkLst>
            <pc:docMk/>
            <pc:sldMk cId="1062603592" sldId="722"/>
            <ac:spMk id="55" creationId="{02F8C595-E68C-4306-AED8-DC7826A0A506}"/>
          </ac:spMkLst>
        </pc:spChg>
      </pc:sldChg>
      <pc:sldChg chg="delSp add del setBg delDesignElem">
        <pc:chgData name="Phillip Dawson" userId="8718d35a-435b-4d89-86f3-028c9bd31c97" providerId="ADAL" clId="{CB0ED9F5-FD63-C24B-9AD3-D171101D31C7}" dt="2023-10-02T02:55:30.811" v="673" actId="2696"/>
        <pc:sldMkLst>
          <pc:docMk/>
          <pc:sldMk cId="4054239890" sldId="723"/>
        </pc:sldMkLst>
        <pc:spChg chg="del">
          <ac:chgData name="Phillip Dawson" userId="8718d35a-435b-4d89-86f3-028c9bd31c97" providerId="ADAL" clId="{CB0ED9F5-FD63-C24B-9AD3-D171101D31C7}" dt="2023-10-02T02:41:12.253" v="9"/>
          <ac:spMkLst>
            <pc:docMk/>
            <pc:sldMk cId="4054239890" sldId="723"/>
            <ac:spMk id="54" creationId="{B210AC1D-4063-4C6E-9528-FA9C4C0C18E6}"/>
          </ac:spMkLst>
        </pc:spChg>
        <pc:spChg chg="del">
          <ac:chgData name="Phillip Dawson" userId="8718d35a-435b-4d89-86f3-028c9bd31c97" providerId="ADAL" clId="{CB0ED9F5-FD63-C24B-9AD3-D171101D31C7}" dt="2023-10-02T02:41:12.253" v="9"/>
          <ac:spMkLst>
            <pc:docMk/>
            <pc:sldMk cId="4054239890" sldId="723"/>
            <ac:spMk id="55" creationId="{02F8C595-E68C-4306-AED8-DC7826A0A506}"/>
          </ac:spMkLst>
        </pc:spChg>
      </pc:sldChg>
      <pc:sldChg chg="delSp new del mod modClrScheme chgLayout">
        <pc:chgData name="Phillip Dawson" userId="8718d35a-435b-4d89-86f3-028c9bd31c97" providerId="ADAL" clId="{CB0ED9F5-FD63-C24B-9AD3-D171101D31C7}" dt="2023-10-02T02:41:57.199" v="16" actId="2696"/>
        <pc:sldMkLst>
          <pc:docMk/>
          <pc:sldMk cId="1649059665" sldId="724"/>
        </pc:sldMkLst>
        <pc:spChg chg="del">
          <ac:chgData name="Phillip Dawson" userId="8718d35a-435b-4d89-86f3-028c9bd31c97" providerId="ADAL" clId="{CB0ED9F5-FD63-C24B-9AD3-D171101D31C7}" dt="2023-10-02T02:41:34.570" v="12" actId="700"/>
          <ac:spMkLst>
            <pc:docMk/>
            <pc:sldMk cId="1649059665" sldId="724"/>
            <ac:spMk id="2" creationId="{DD717923-A01F-C347-0917-78E1CA0EEB3D}"/>
          </ac:spMkLst>
        </pc:spChg>
        <pc:spChg chg="del">
          <ac:chgData name="Phillip Dawson" userId="8718d35a-435b-4d89-86f3-028c9bd31c97" providerId="ADAL" clId="{CB0ED9F5-FD63-C24B-9AD3-D171101D31C7}" dt="2023-10-02T02:41:34.570" v="12" actId="700"/>
          <ac:spMkLst>
            <pc:docMk/>
            <pc:sldMk cId="1649059665" sldId="724"/>
            <ac:spMk id="3" creationId="{1F0416FC-B9E3-5FA7-E07C-34738EF02579}"/>
          </ac:spMkLst>
        </pc:spChg>
      </pc:sldChg>
      <pc:sldChg chg="addSp delSp modSp new mod modClrScheme chgLayout">
        <pc:chgData name="Phillip Dawson" userId="8718d35a-435b-4d89-86f3-028c9bd31c97" providerId="ADAL" clId="{CB0ED9F5-FD63-C24B-9AD3-D171101D31C7}" dt="2023-10-02T02:51:07.549" v="543" actId="113"/>
        <pc:sldMkLst>
          <pc:docMk/>
          <pc:sldMk cId="2867388970" sldId="724"/>
        </pc:sldMkLst>
        <pc:spChg chg="del">
          <ac:chgData name="Phillip Dawson" userId="8718d35a-435b-4d89-86f3-028c9bd31c97" providerId="ADAL" clId="{CB0ED9F5-FD63-C24B-9AD3-D171101D31C7}" dt="2023-10-02T02:49:28.437" v="432" actId="700"/>
          <ac:spMkLst>
            <pc:docMk/>
            <pc:sldMk cId="2867388970" sldId="724"/>
            <ac:spMk id="2" creationId="{C1BAFEF1-01CD-8A4F-C745-D01CDF763144}"/>
          </ac:spMkLst>
        </pc:spChg>
        <pc:spChg chg="del">
          <ac:chgData name="Phillip Dawson" userId="8718d35a-435b-4d89-86f3-028c9bd31c97" providerId="ADAL" clId="{CB0ED9F5-FD63-C24B-9AD3-D171101D31C7}" dt="2023-10-02T02:49:28.437" v="432" actId="700"/>
          <ac:spMkLst>
            <pc:docMk/>
            <pc:sldMk cId="2867388970" sldId="724"/>
            <ac:spMk id="3" creationId="{A80B4146-0812-9371-8259-680AE46B7C33}"/>
          </ac:spMkLst>
        </pc:spChg>
        <pc:spChg chg="add del mod">
          <ac:chgData name="Phillip Dawson" userId="8718d35a-435b-4d89-86f3-028c9bd31c97" providerId="ADAL" clId="{CB0ED9F5-FD63-C24B-9AD3-D171101D31C7}" dt="2023-10-02T02:49:23.968" v="431"/>
          <ac:spMkLst>
            <pc:docMk/>
            <pc:sldMk cId="2867388970" sldId="724"/>
            <ac:spMk id="4" creationId="{5DC2B561-8450-51A4-224F-CE0A6A54845F}"/>
          </ac:spMkLst>
        </pc:spChg>
        <pc:spChg chg="add del mod">
          <ac:chgData name="Phillip Dawson" userId="8718d35a-435b-4d89-86f3-028c9bd31c97" providerId="ADAL" clId="{CB0ED9F5-FD63-C24B-9AD3-D171101D31C7}" dt="2023-10-02T02:50:11.025" v="446"/>
          <ac:spMkLst>
            <pc:docMk/>
            <pc:sldMk cId="2867388970" sldId="724"/>
            <ac:spMk id="5" creationId="{D41045D9-D7D8-8745-1B32-A83303ED4ACE}"/>
          </ac:spMkLst>
        </pc:spChg>
        <pc:spChg chg="add del mod">
          <ac:chgData name="Phillip Dawson" userId="8718d35a-435b-4d89-86f3-028c9bd31c97" providerId="ADAL" clId="{CB0ED9F5-FD63-C24B-9AD3-D171101D31C7}" dt="2023-10-02T02:50:10.287" v="444"/>
          <ac:spMkLst>
            <pc:docMk/>
            <pc:sldMk cId="2867388970" sldId="724"/>
            <ac:spMk id="6" creationId="{20FA4FC9-956C-736E-7462-CF2A10A5174A}"/>
          </ac:spMkLst>
        </pc:spChg>
        <pc:spChg chg="add del mod">
          <ac:chgData name="Phillip Dawson" userId="8718d35a-435b-4d89-86f3-028c9bd31c97" providerId="ADAL" clId="{CB0ED9F5-FD63-C24B-9AD3-D171101D31C7}" dt="2023-10-02T02:50:09.587" v="442"/>
          <ac:spMkLst>
            <pc:docMk/>
            <pc:sldMk cId="2867388970" sldId="724"/>
            <ac:spMk id="7" creationId="{7B2764A3-326B-43DB-6A12-1AC0419F5E2B}"/>
          </ac:spMkLst>
        </pc:spChg>
        <pc:spChg chg="add del mod ord">
          <ac:chgData name="Phillip Dawson" userId="8718d35a-435b-4d89-86f3-028c9bd31c97" providerId="ADAL" clId="{CB0ED9F5-FD63-C24B-9AD3-D171101D31C7}" dt="2023-10-02T02:50:09.171" v="440" actId="700"/>
          <ac:spMkLst>
            <pc:docMk/>
            <pc:sldMk cId="2867388970" sldId="724"/>
            <ac:spMk id="8" creationId="{23879211-E666-D68F-B0C1-1605849C4F05}"/>
          </ac:spMkLst>
        </pc:spChg>
        <pc:spChg chg="add del mod ord">
          <ac:chgData name="Phillip Dawson" userId="8718d35a-435b-4d89-86f3-028c9bd31c97" providerId="ADAL" clId="{CB0ED9F5-FD63-C24B-9AD3-D171101D31C7}" dt="2023-10-02T02:50:09.171" v="440" actId="700"/>
          <ac:spMkLst>
            <pc:docMk/>
            <pc:sldMk cId="2867388970" sldId="724"/>
            <ac:spMk id="9" creationId="{3D74F7B2-48C1-71D0-E8C3-872779E04F23}"/>
          </ac:spMkLst>
        </pc:spChg>
        <pc:spChg chg="add del mod ord">
          <ac:chgData name="Phillip Dawson" userId="8718d35a-435b-4d89-86f3-028c9bd31c97" providerId="ADAL" clId="{CB0ED9F5-FD63-C24B-9AD3-D171101D31C7}" dt="2023-10-02T02:50:09.171" v="440" actId="700"/>
          <ac:spMkLst>
            <pc:docMk/>
            <pc:sldMk cId="2867388970" sldId="724"/>
            <ac:spMk id="10" creationId="{B87FC5DF-2486-4C62-2BA3-E6FD1C6CF0A6}"/>
          </ac:spMkLst>
        </pc:spChg>
        <pc:spChg chg="add mod">
          <ac:chgData name="Phillip Dawson" userId="8718d35a-435b-4d89-86f3-028c9bd31c97" providerId="ADAL" clId="{CB0ED9F5-FD63-C24B-9AD3-D171101D31C7}" dt="2023-10-02T02:50:19.949" v="471" actId="20577"/>
          <ac:spMkLst>
            <pc:docMk/>
            <pc:sldMk cId="2867388970" sldId="724"/>
            <ac:spMk id="11" creationId="{407C329C-A02F-7319-E8BA-7BBE68EB3ABD}"/>
          </ac:spMkLst>
        </pc:spChg>
        <pc:spChg chg="add mod">
          <ac:chgData name="Phillip Dawson" userId="8718d35a-435b-4d89-86f3-028c9bd31c97" providerId="ADAL" clId="{CB0ED9F5-FD63-C24B-9AD3-D171101D31C7}" dt="2023-10-02T02:50:56.777" v="505" actId="113"/>
          <ac:spMkLst>
            <pc:docMk/>
            <pc:sldMk cId="2867388970" sldId="724"/>
            <ac:spMk id="12" creationId="{50C600CA-E53E-E914-2819-3EE5591C25B8}"/>
          </ac:spMkLst>
        </pc:spChg>
        <pc:spChg chg="add mod">
          <ac:chgData name="Phillip Dawson" userId="8718d35a-435b-4d89-86f3-028c9bd31c97" providerId="ADAL" clId="{CB0ED9F5-FD63-C24B-9AD3-D171101D31C7}" dt="2023-10-02T02:51:07.549" v="543" actId="113"/>
          <ac:spMkLst>
            <pc:docMk/>
            <pc:sldMk cId="2867388970" sldId="724"/>
            <ac:spMk id="13" creationId="{F29C0000-146A-B82D-A712-43CCE5145EFA}"/>
          </ac:spMkLst>
        </pc:spChg>
      </pc:sldChg>
      <pc:sldChg chg="addSp delSp modSp new mod modClrScheme chgLayout">
        <pc:chgData name="Phillip Dawson" userId="8718d35a-435b-4d89-86f3-028c9bd31c97" providerId="ADAL" clId="{CB0ED9F5-FD63-C24B-9AD3-D171101D31C7}" dt="2023-10-02T03:23:57.370" v="678" actId="20577"/>
        <pc:sldMkLst>
          <pc:docMk/>
          <pc:sldMk cId="3876894821" sldId="725"/>
        </pc:sldMkLst>
        <pc:spChg chg="del mod ord">
          <ac:chgData name="Phillip Dawson" userId="8718d35a-435b-4d89-86f3-028c9bd31c97" providerId="ADAL" clId="{CB0ED9F5-FD63-C24B-9AD3-D171101D31C7}" dt="2023-10-02T02:51:43.471" v="548" actId="700"/>
          <ac:spMkLst>
            <pc:docMk/>
            <pc:sldMk cId="3876894821" sldId="725"/>
            <ac:spMk id="2" creationId="{4DFEB40D-F219-A9F4-69EB-478557E9C506}"/>
          </ac:spMkLst>
        </pc:spChg>
        <pc:spChg chg="del mod ord">
          <ac:chgData name="Phillip Dawson" userId="8718d35a-435b-4d89-86f3-028c9bd31c97" providerId="ADAL" clId="{CB0ED9F5-FD63-C24B-9AD3-D171101D31C7}" dt="2023-10-02T02:51:43.471" v="548" actId="700"/>
          <ac:spMkLst>
            <pc:docMk/>
            <pc:sldMk cId="3876894821" sldId="725"/>
            <ac:spMk id="3" creationId="{27C394A4-3FA5-674D-3AF2-E56A19AAE519}"/>
          </ac:spMkLst>
        </pc:spChg>
        <pc:spChg chg="del">
          <ac:chgData name="Phillip Dawson" userId="8718d35a-435b-4d89-86f3-028c9bd31c97" providerId="ADAL" clId="{CB0ED9F5-FD63-C24B-9AD3-D171101D31C7}" dt="2023-10-02T02:51:43.471" v="548" actId="700"/>
          <ac:spMkLst>
            <pc:docMk/>
            <pc:sldMk cId="3876894821" sldId="725"/>
            <ac:spMk id="4" creationId="{3BE9A58F-106E-6AD8-3990-912D9417C8A9}"/>
          </ac:spMkLst>
        </pc:spChg>
        <pc:spChg chg="add mod ord">
          <ac:chgData name="Phillip Dawson" userId="8718d35a-435b-4d89-86f3-028c9bd31c97" providerId="ADAL" clId="{CB0ED9F5-FD63-C24B-9AD3-D171101D31C7}" dt="2023-10-02T02:55:12.151" v="669" actId="114"/>
          <ac:spMkLst>
            <pc:docMk/>
            <pc:sldMk cId="3876894821" sldId="725"/>
            <ac:spMk id="5" creationId="{57C68F07-8A1E-8106-E8C8-D19DF64C2987}"/>
          </ac:spMkLst>
        </pc:spChg>
        <pc:spChg chg="add mod ord">
          <ac:chgData name="Phillip Dawson" userId="8718d35a-435b-4d89-86f3-028c9bd31c97" providerId="ADAL" clId="{CB0ED9F5-FD63-C24B-9AD3-D171101D31C7}" dt="2023-10-02T03:23:57.370" v="678" actId="20577"/>
          <ac:spMkLst>
            <pc:docMk/>
            <pc:sldMk cId="3876894821" sldId="725"/>
            <ac:spMk id="6" creationId="{BB046DE9-2473-FCF2-630C-C1A500395FE2}"/>
          </ac:spMkLst>
        </pc:spChg>
      </pc:sldChg>
    </pc:docChg>
  </pc:docChgLst>
  <pc:docChgLst>
    <pc:chgData name="Phillip Dawson" userId="8718d35a-435b-4d89-86f3-028c9bd31c97" providerId="ADAL" clId="{18067ECD-469C-0C44-90B9-FECC99B249DD}"/>
    <pc:docChg chg="addSld delSld modSld">
      <pc:chgData name="Phillip Dawson" userId="8718d35a-435b-4d89-86f3-028c9bd31c97" providerId="ADAL" clId="{18067ECD-469C-0C44-90B9-FECC99B249DD}" dt="2023-10-29T22:50:42.759" v="4" actId="20577"/>
      <pc:docMkLst>
        <pc:docMk/>
      </pc:docMkLst>
      <pc:sldChg chg="modSp mod">
        <pc:chgData name="Phillip Dawson" userId="8718d35a-435b-4d89-86f3-028c9bd31c97" providerId="ADAL" clId="{18067ECD-469C-0C44-90B9-FECC99B249DD}" dt="2023-10-29T22:50:42.759" v="4" actId="20577"/>
        <pc:sldMkLst>
          <pc:docMk/>
          <pc:sldMk cId="988672978" sldId="268"/>
        </pc:sldMkLst>
        <pc:spChg chg="mod">
          <ac:chgData name="Phillip Dawson" userId="8718d35a-435b-4d89-86f3-028c9bd31c97" providerId="ADAL" clId="{18067ECD-469C-0C44-90B9-FECC99B249DD}" dt="2023-10-29T22:50:42.759" v="4" actId="20577"/>
          <ac:spMkLst>
            <pc:docMk/>
            <pc:sldMk cId="988672978" sldId="268"/>
            <ac:spMk id="2" creationId="{E13C8976-06AB-8C25-8EE3-CED0E912D347}"/>
          </ac:spMkLst>
        </pc:spChg>
      </pc:sldChg>
      <pc:sldChg chg="del">
        <pc:chgData name="Phillip Dawson" userId="8718d35a-435b-4d89-86f3-028c9bd31c97" providerId="ADAL" clId="{18067ECD-469C-0C44-90B9-FECC99B249DD}" dt="2023-10-29T22:49:52.203" v="3" actId="2696"/>
        <pc:sldMkLst>
          <pc:docMk/>
          <pc:sldMk cId="3692849453" sldId="702"/>
        </pc:sldMkLst>
      </pc:sldChg>
      <pc:sldChg chg="add del">
        <pc:chgData name="Phillip Dawson" userId="8718d35a-435b-4d89-86f3-028c9bd31c97" providerId="ADAL" clId="{18067ECD-469C-0C44-90B9-FECC99B249DD}" dt="2023-10-29T22:49:50.495" v="1"/>
        <pc:sldMkLst>
          <pc:docMk/>
          <pc:sldMk cId="3083075541" sldId="726"/>
        </pc:sldMkLst>
      </pc:sldChg>
      <pc:sldChg chg="add">
        <pc:chgData name="Phillip Dawson" userId="8718d35a-435b-4d89-86f3-028c9bd31c97" providerId="ADAL" clId="{18067ECD-469C-0C44-90B9-FECC99B249DD}" dt="2023-10-29T22:49:50.510" v="2"/>
        <pc:sldMkLst>
          <pc:docMk/>
          <pc:sldMk cId="3116326352" sldId="726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4" Type="http://schemas.openxmlformats.org/officeDocument/2006/relationships/image" Target="../media/image36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4" Type="http://schemas.openxmlformats.org/officeDocument/2006/relationships/image" Target="../media/image36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056EBC-E400-4999-B7A4-F8677B7C56F7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7C5FF91-DA55-4AFE-89F9-8B7A3CE086B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200" cap="none" baseline="0" dirty="0" err="1"/>
            <a:t>GenAI</a:t>
          </a:r>
          <a:r>
            <a:rPr lang="en-US" sz="2200" cap="none" baseline="0" dirty="0"/>
            <a:t> can do a lot of what we currently assess</a:t>
          </a:r>
        </a:p>
      </dgm:t>
    </dgm:pt>
    <dgm:pt modelId="{96EC3122-954D-4C41-A089-C257AE9DAF05}" type="parTrans" cxnId="{C2EEAA70-8B08-48EF-A6F0-160E0814C4CD}">
      <dgm:prSet/>
      <dgm:spPr/>
      <dgm:t>
        <a:bodyPr/>
        <a:lstStyle/>
        <a:p>
          <a:endParaRPr lang="en-US" sz="2400"/>
        </a:p>
      </dgm:t>
    </dgm:pt>
    <dgm:pt modelId="{800FBB7A-895C-4CF6-8316-34C48C7174EE}" type="sibTrans" cxnId="{C2EEAA70-8B08-48EF-A6F0-160E0814C4CD}">
      <dgm:prSet/>
      <dgm:spPr/>
      <dgm:t>
        <a:bodyPr/>
        <a:lstStyle/>
        <a:p>
          <a:endParaRPr lang="en-US"/>
        </a:p>
      </dgm:t>
    </dgm:pt>
    <dgm:pt modelId="{15A94C5B-1606-42BC-99ED-888739EE66A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200" cap="none" baseline="0" dirty="0"/>
            <a:t>We probably can’t and shouldn’t ban it</a:t>
          </a:r>
        </a:p>
      </dgm:t>
    </dgm:pt>
    <dgm:pt modelId="{48C1E3D3-06AF-4DCC-B30E-29CE4BEB3F1A}" type="parTrans" cxnId="{4163E246-6550-4A04-9364-E2030D6A3464}">
      <dgm:prSet/>
      <dgm:spPr/>
      <dgm:t>
        <a:bodyPr/>
        <a:lstStyle/>
        <a:p>
          <a:endParaRPr lang="en-US" sz="2400"/>
        </a:p>
      </dgm:t>
    </dgm:pt>
    <dgm:pt modelId="{BC095CA9-25F2-441D-8BA6-BE6B1E602B7B}" type="sibTrans" cxnId="{4163E246-6550-4A04-9364-E2030D6A3464}">
      <dgm:prSet/>
      <dgm:spPr/>
      <dgm:t>
        <a:bodyPr/>
        <a:lstStyle/>
        <a:p>
          <a:endParaRPr lang="en-US"/>
        </a:p>
      </dgm:t>
    </dgm:pt>
    <dgm:pt modelId="{6E6A775A-50C3-4624-9322-C47467BD09F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200" cap="none" baseline="0" dirty="0"/>
            <a:t>Assessment needs to prepare students for their future, not our past</a:t>
          </a:r>
        </a:p>
      </dgm:t>
    </dgm:pt>
    <dgm:pt modelId="{D943FEAC-A67B-45A6-918A-FCEB1B57532B}" type="parTrans" cxnId="{D524BFA1-EAED-4943-B089-554DE559856A}">
      <dgm:prSet/>
      <dgm:spPr/>
      <dgm:t>
        <a:bodyPr/>
        <a:lstStyle/>
        <a:p>
          <a:endParaRPr lang="en-AU"/>
        </a:p>
      </dgm:t>
    </dgm:pt>
    <dgm:pt modelId="{F702A98E-895B-4CD3-882E-E0421751178D}" type="sibTrans" cxnId="{D524BFA1-EAED-4943-B089-554DE559856A}">
      <dgm:prSet/>
      <dgm:spPr/>
      <dgm:t>
        <a:bodyPr/>
        <a:lstStyle/>
        <a:p>
          <a:endParaRPr lang="en-AU"/>
        </a:p>
      </dgm:t>
    </dgm:pt>
    <dgm:pt modelId="{53CEA964-C7D3-43EE-AE67-81FB0097FCF6}" type="pres">
      <dgm:prSet presAssocID="{66056EBC-E400-4999-B7A4-F8677B7C56F7}" presName="root" presStyleCnt="0">
        <dgm:presLayoutVars>
          <dgm:dir/>
          <dgm:resizeHandles val="exact"/>
        </dgm:presLayoutVars>
      </dgm:prSet>
      <dgm:spPr/>
    </dgm:pt>
    <dgm:pt modelId="{084D88F4-EB29-46FD-BA98-684869E783DD}" type="pres">
      <dgm:prSet presAssocID="{97C5FF91-DA55-4AFE-89F9-8B7A3CE086B1}" presName="compNode" presStyleCnt="0"/>
      <dgm:spPr/>
    </dgm:pt>
    <dgm:pt modelId="{CA1BFC42-191F-4CBA-AEFD-05E9590BB9CC}" type="pres">
      <dgm:prSet presAssocID="{97C5FF91-DA55-4AFE-89F9-8B7A3CE086B1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83037B7D-573A-4A0B-A2C8-7893823B6E64}" type="pres">
      <dgm:prSet presAssocID="{97C5FF91-DA55-4AFE-89F9-8B7A3CE086B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nary with solid fill"/>
        </a:ext>
      </dgm:extLst>
    </dgm:pt>
    <dgm:pt modelId="{DCA159A8-E4AA-4B20-985B-99EA90DB3FE2}" type="pres">
      <dgm:prSet presAssocID="{97C5FF91-DA55-4AFE-89F9-8B7A3CE086B1}" presName="spaceRect" presStyleCnt="0"/>
      <dgm:spPr/>
    </dgm:pt>
    <dgm:pt modelId="{5D320766-0C58-426E-8CD0-C823741BA917}" type="pres">
      <dgm:prSet presAssocID="{97C5FF91-DA55-4AFE-89F9-8B7A3CE086B1}" presName="textRect" presStyleLbl="revTx" presStyleIdx="0" presStyleCnt="3">
        <dgm:presLayoutVars>
          <dgm:chMax val="1"/>
          <dgm:chPref val="1"/>
        </dgm:presLayoutVars>
      </dgm:prSet>
      <dgm:spPr/>
    </dgm:pt>
    <dgm:pt modelId="{19E41C17-166E-49F2-9E71-B4AFB03D7C57}" type="pres">
      <dgm:prSet presAssocID="{800FBB7A-895C-4CF6-8316-34C48C7174EE}" presName="sibTrans" presStyleCnt="0"/>
      <dgm:spPr/>
    </dgm:pt>
    <dgm:pt modelId="{7BF8DC1E-EEF8-4391-BD3D-A414C3D7A44C}" type="pres">
      <dgm:prSet presAssocID="{15A94C5B-1606-42BC-99ED-888739EE66A2}" presName="compNode" presStyleCnt="0"/>
      <dgm:spPr/>
    </dgm:pt>
    <dgm:pt modelId="{16C13954-871E-4206-B4B4-E68EABB9288D}" type="pres">
      <dgm:prSet presAssocID="{15A94C5B-1606-42BC-99ED-888739EE66A2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FEE76210-7D6A-455A-88AD-CB554DDDE367}" type="pres">
      <dgm:prSet presAssocID="{15A94C5B-1606-42BC-99ED-888739EE66A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 with solid fill"/>
        </a:ext>
      </dgm:extLst>
    </dgm:pt>
    <dgm:pt modelId="{71D835DA-EE8B-49B4-A710-287B37F210C3}" type="pres">
      <dgm:prSet presAssocID="{15A94C5B-1606-42BC-99ED-888739EE66A2}" presName="spaceRect" presStyleCnt="0"/>
      <dgm:spPr/>
    </dgm:pt>
    <dgm:pt modelId="{EC43E5D0-6F20-48FE-A048-F3489A4A5227}" type="pres">
      <dgm:prSet presAssocID="{15A94C5B-1606-42BC-99ED-888739EE66A2}" presName="textRect" presStyleLbl="revTx" presStyleIdx="1" presStyleCnt="3">
        <dgm:presLayoutVars>
          <dgm:chMax val="1"/>
          <dgm:chPref val="1"/>
        </dgm:presLayoutVars>
      </dgm:prSet>
      <dgm:spPr/>
    </dgm:pt>
    <dgm:pt modelId="{6EE94544-488C-4E3D-884C-3BE373BE3953}" type="pres">
      <dgm:prSet presAssocID="{BC095CA9-25F2-441D-8BA6-BE6B1E602B7B}" presName="sibTrans" presStyleCnt="0"/>
      <dgm:spPr/>
    </dgm:pt>
    <dgm:pt modelId="{79596BB4-2CEA-40D5-99B0-085EFBA0AA36}" type="pres">
      <dgm:prSet presAssocID="{6E6A775A-50C3-4624-9322-C47467BD09F1}" presName="compNode" presStyleCnt="0"/>
      <dgm:spPr/>
    </dgm:pt>
    <dgm:pt modelId="{0478642A-D1A3-48EB-A5D5-A36ACDDA1887}" type="pres">
      <dgm:prSet presAssocID="{6E6A775A-50C3-4624-9322-C47467BD09F1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641119CF-B1BC-4C51-83E9-F5D7390E08A4}" type="pres">
      <dgm:prSet presAssocID="{6E6A775A-50C3-4624-9322-C47467BD09F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tificial Intelligence with solid fill"/>
        </a:ext>
      </dgm:extLst>
    </dgm:pt>
    <dgm:pt modelId="{FA87B2EA-4093-4590-9489-2624956F5A3C}" type="pres">
      <dgm:prSet presAssocID="{6E6A775A-50C3-4624-9322-C47467BD09F1}" presName="spaceRect" presStyleCnt="0"/>
      <dgm:spPr/>
    </dgm:pt>
    <dgm:pt modelId="{EA3AD097-3B64-492B-BC73-0285E12680AA}" type="pres">
      <dgm:prSet presAssocID="{6E6A775A-50C3-4624-9322-C47467BD09F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20BF840-75F5-436F-8723-BBE8243D57C1}" type="presOf" srcId="{6E6A775A-50C3-4624-9322-C47467BD09F1}" destId="{EA3AD097-3B64-492B-BC73-0285E12680AA}" srcOrd="0" destOrd="0" presId="urn:microsoft.com/office/officeart/2018/5/layout/IconLeafLabelList"/>
    <dgm:cxn modelId="{4163E246-6550-4A04-9364-E2030D6A3464}" srcId="{66056EBC-E400-4999-B7A4-F8677B7C56F7}" destId="{15A94C5B-1606-42BC-99ED-888739EE66A2}" srcOrd="1" destOrd="0" parTransId="{48C1E3D3-06AF-4DCC-B30E-29CE4BEB3F1A}" sibTransId="{BC095CA9-25F2-441D-8BA6-BE6B1E602B7B}"/>
    <dgm:cxn modelId="{C2EEAA70-8B08-48EF-A6F0-160E0814C4CD}" srcId="{66056EBC-E400-4999-B7A4-F8677B7C56F7}" destId="{97C5FF91-DA55-4AFE-89F9-8B7A3CE086B1}" srcOrd="0" destOrd="0" parTransId="{96EC3122-954D-4C41-A089-C257AE9DAF05}" sibTransId="{800FBB7A-895C-4CF6-8316-34C48C7174EE}"/>
    <dgm:cxn modelId="{AF0AD69B-8751-485E-9424-CD6335EA2B10}" type="presOf" srcId="{66056EBC-E400-4999-B7A4-F8677B7C56F7}" destId="{53CEA964-C7D3-43EE-AE67-81FB0097FCF6}" srcOrd="0" destOrd="0" presId="urn:microsoft.com/office/officeart/2018/5/layout/IconLeafLabelList"/>
    <dgm:cxn modelId="{D111B99F-2F3F-4B6F-BCE0-7ABFA953664A}" type="presOf" srcId="{97C5FF91-DA55-4AFE-89F9-8B7A3CE086B1}" destId="{5D320766-0C58-426E-8CD0-C823741BA917}" srcOrd="0" destOrd="0" presId="urn:microsoft.com/office/officeart/2018/5/layout/IconLeafLabelList"/>
    <dgm:cxn modelId="{D524BFA1-EAED-4943-B089-554DE559856A}" srcId="{66056EBC-E400-4999-B7A4-F8677B7C56F7}" destId="{6E6A775A-50C3-4624-9322-C47467BD09F1}" srcOrd="2" destOrd="0" parTransId="{D943FEAC-A67B-45A6-918A-FCEB1B57532B}" sibTransId="{F702A98E-895B-4CD3-882E-E0421751178D}"/>
    <dgm:cxn modelId="{438A92E3-D14F-44E1-A3DC-3A9A7F30B630}" type="presOf" srcId="{15A94C5B-1606-42BC-99ED-888739EE66A2}" destId="{EC43E5D0-6F20-48FE-A048-F3489A4A5227}" srcOrd="0" destOrd="0" presId="urn:microsoft.com/office/officeart/2018/5/layout/IconLeafLabelList"/>
    <dgm:cxn modelId="{5926D713-FC8A-429C-971F-03EA24E4F9D8}" type="presParOf" srcId="{53CEA964-C7D3-43EE-AE67-81FB0097FCF6}" destId="{084D88F4-EB29-46FD-BA98-684869E783DD}" srcOrd="0" destOrd="0" presId="urn:microsoft.com/office/officeart/2018/5/layout/IconLeafLabelList"/>
    <dgm:cxn modelId="{38127D31-0FE3-4AA1-9F64-DDA185B2E9C7}" type="presParOf" srcId="{084D88F4-EB29-46FD-BA98-684869E783DD}" destId="{CA1BFC42-191F-4CBA-AEFD-05E9590BB9CC}" srcOrd="0" destOrd="0" presId="urn:microsoft.com/office/officeart/2018/5/layout/IconLeafLabelList"/>
    <dgm:cxn modelId="{EA2606D6-6A70-4889-85A1-DF585F5ED56A}" type="presParOf" srcId="{084D88F4-EB29-46FD-BA98-684869E783DD}" destId="{83037B7D-573A-4A0B-A2C8-7893823B6E64}" srcOrd="1" destOrd="0" presId="urn:microsoft.com/office/officeart/2018/5/layout/IconLeafLabelList"/>
    <dgm:cxn modelId="{9CA147AD-34EC-4CF8-84F6-9B169CE565D1}" type="presParOf" srcId="{084D88F4-EB29-46FD-BA98-684869E783DD}" destId="{DCA159A8-E4AA-4B20-985B-99EA90DB3FE2}" srcOrd="2" destOrd="0" presId="urn:microsoft.com/office/officeart/2018/5/layout/IconLeafLabelList"/>
    <dgm:cxn modelId="{90FA1D47-F538-4C9A-9703-FC5D85152595}" type="presParOf" srcId="{084D88F4-EB29-46FD-BA98-684869E783DD}" destId="{5D320766-0C58-426E-8CD0-C823741BA917}" srcOrd="3" destOrd="0" presId="urn:microsoft.com/office/officeart/2018/5/layout/IconLeafLabelList"/>
    <dgm:cxn modelId="{AED505B7-F0C9-4FF2-BC8F-51FADB111106}" type="presParOf" srcId="{53CEA964-C7D3-43EE-AE67-81FB0097FCF6}" destId="{19E41C17-166E-49F2-9E71-B4AFB03D7C57}" srcOrd="1" destOrd="0" presId="urn:microsoft.com/office/officeart/2018/5/layout/IconLeafLabelList"/>
    <dgm:cxn modelId="{D06A11DB-CBEA-4383-A8EE-C605CB5F10D6}" type="presParOf" srcId="{53CEA964-C7D3-43EE-AE67-81FB0097FCF6}" destId="{7BF8DC1E-EEF8-4391-BD3D-A414C3D7A44C}" srcOrd="2" destOrd="0" presId="urn:microsoft.com/office/officeart/2018/5/layout/IconLeafLabelList"/>
    <dgm:cxn modelId="{E81C315C-07BA-4FDE-80D7-7A14C68AC9B9}" type="presParOf" srcId="{7BF8DC1E-EEF8-4391-BD3D-A414C3D7A44C}" destId="{16C13954-871E-4206-B4B4-E68EABB9288D}" srcOrd="0" destOrd="0" presId="urn:microsoft.com/office/officeart/2018/5/layout/IconLeafLabelList"/>
    <dgm:cxn modelId="{E6080014-C97A-477B-B680-16C1357B9884}" type="presParOf" srcId="{7BF8DC1E-EEF8-4391-BD3D-A414C3D7A44C}" destId="{FEE76210-7D6A-455A-88AD-CB554DDDE367}" srcOrd="1" destOrd="0" presId="urn:microsoft.com/office/officeart/2018/5/layout/IconLeafLabelList"/>
    <dgm:cxn modelId="{0BD63EC0-DD0B-4908-80DA-1F02CBD3C44D}" type="presParOf" srcId="{7BF8DC1E-EEF8-4391-BD3D-A414C3D7A44C}" destId="{71D835DA-EE8B-49B4-A710-287B37F210C3}" srcOrd="2" destOrd="0" presId="urn:microsoft.com/office/officeart/2018/5/layout/IconLeafLabelList"/>
    <dgm:cxn modelId="{CD74D859-FF61-4358-8585-47D78D94F14B}" type="presParOf" srcId="{7BF8DC1E-EEF8-4391-BD3D-A414C3D7A44C}" destId="{EC43E5D0-6F20-48FE-A048-F3489A4A5227}" srcOrd="3" destOrd="0" presId="urn:microsoft.com/office/officeart/2018/5/layout/IconLeafLabelList"/>
    <dgm:cxn modelId="{8E73BFEE-218B-41F4-9399-6FF6DA0050BF}" type="presParOf" srcId="{53CEA964-C7D3-43EE-AE67-81FB0097FCF6}" destId="{6EE94544-488C-4E3D-884C-3BE373BE3953}" srcOrd="3" destOrd="0" presId="urn:microsoft.com/office/officeart/2018/5/layout/IconLeafLabelList"/>
    <dgm:cxn modelId="{72E57176-35E0-48C7-8460-24DF19D5E119}" type="presParOf" srcId="{53CEA964-C7D3-43EE-AE67-81FB0097FCF6}" destId="{79596BB4-2CEA-40D5-99B0-085EFBA0AA36}" srcOrd="4" destOrd="0" presId="urn:microsoft.com/office/officeart/2018/5/layout/IconLeafLabelList"/>
    <dgm:cxn modelId="{67FF13BA-184C-4C12-BCA8-832968A15833}" type="presParOf" srcId="{79596BB4-2CEA-40D5-99B0-085EFBA0AA36}" destId="{0478642A-D1A3-48EB-A5D5-A36ACDDA1887}" srcOrd="0" destOrd="0" presId="urn:microsoft.com/office/officeart/2018/5/layout/IconLeafLabelList"/>
    <dgm:cxn modelId="{3E0BABAA-5B12-4983-824A-C0F201BE8C65}" type="presParOf" srcId="{79596BB4-2CEA-40D5-99B0-085EFBA0AA36}" destId="{641119CF-B1BC-4C51-83E9-F5D7390E08A4}" srcOrd="1" destOrd="0" presId="urn:microsoft.com/office/officeart/2018/5/layout/IconLeafLabelList"/>
    <dgm:cxn modelId="{425D4875-5DDC-463C-9465-85F520D275CD}" type="presParOf" srcId="{79596BB4-2CEA-40D5-99B0-085EFBA0AA36}" destId="{FA87B2EA-4093-4590-9489-2624956F5A3C}" srcOrd="2" destOrd="0" presId="urn:microsoft.com/office/officeart/2018/5/layout/IconLeafLabelList"/>
    <dgm:cxn modelId="{04AEBA5D-0346-412A-9F96-CD3C76D2E081}" type="presParOf" srcId="{79596BB4-2CEA-40D5-99B0-085EFBA0AA36}" destId="{EA3AD097-3B64-492B-BC73-0285E12680A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056EBC-E400-4999-B7A4-F8677B7C56F7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7C5FF91-DA55-4AFE-89F9-8B7A3CE086B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200" cap="none" baseline="0" dirty="0" err="1"/>
            <a:t>GenAI</a:t>
          </a:r>
          <a:r>
            <a:rPr lang="en-US" sz="2200" cap="none" baseline="0" dirty="0"/>
            <a:t> can do a lot of what we currently assess</a:t>
          </a:r>
        </a:p>
      </dgm:t>
    </dgm:pt>
    <dgm:pt modelId="{96EC3122-954D-4C41-A089-C257AE9DAF05}" type="parTrans" cxnId="{C2EEAA70-8B08-48EF-A6F0-160E0814C4CD}">
      <dgm:prSet/>
      <dgm:spPr/>
      <dgm:t>
        <a:bodyPr/>
        <a:lstStyle/>
        <a:p>
          <a:endParaRPr lang="en-US" sz="2400"/>
        </a:p>
      </dgm:t>
    </dgm:pt>
    <dgm:pt modelId="{800FBB7A-895C-4CF6-8316-34C48C7174EE}" type="sibTrans" cxnId="{C2EEAA70-8B08-48EF-A6F0-160E0814C4CD}">
      <dgm:prSet/>
      <dgm:spPr/>
      <dgm:t>
        <a:bodyPr/>
        <a:lstStyle/>
        <a:p>
          <a:endParaRPr lang="en-US"/>
        </a:p>
      </dgm:t>
    </dgm:pt>
    <dgm:pt modelId="{15A94C5B-1606-42BC-99ED-888739EE66A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200" cap="none" baseline="0" dirty="0"/>
            <a:t>We probably can’t and shouldn’t ban it</a:t>
          </a:r>
        </a:p>
      </dgm:t>
    </dgm:pt>
    <dgm:pt modelId="{48C1E3D3-06AF-4DCC-B30E-29CE4BEB3F1A}" type="parTrans" cxnId="{4163E246-6550-4A04-9364-E2030D6A3464}">
      <dgm:prSet/>
      <dgm:spPr/>
      <dgm:t>
        <a:bodyPr/>
        <a:lstStyle/>
        <a:p>
          <a:endParaRPr lang="en-US" sz="2400"/>
        </a:p>
      </dgm:t>
    </dgm:pt>
    <dgm:pt modelId="{BC095CA9-25F2-441D-8BA6-BE6B1E602B7B}" type="sibTrans" cxnId="{4163E246-6550-4A04-9364-E2030D6A3464}">
      <dgm:prSet/>
      <dgm:spPr/>
      <dgm:t>
        <a:bodyPr/>
        <a:lstStyle/>
        <a:p>
          <a:endParaRPr lang="en-US"/>
        </a:p>
      </dgm:t>
    </dgm:pt>
    <dgm:pt modelId="{6E6A775A-50C3-4624-9322-C47467BD09F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200" cap="none" baseline="0" dirty="0"/>
            <a:t>Assessment needs to prepare students for their future, not our past</a:t>
          </a:r>
        </a:p>
      </dgm:t>
    </dgm:pt>
    <dgm:pt modelId="{D943FEAC-A67B-45A6-918A-FCEB1B57532B}" type="parTrans" cxnId="{D524BFA1-EAED-4943-B089-554DE559856A}">
      <dgm:prSet/>
      <dgm:spPr/>
      <dgm:t>
        <a:bodyPr/>
        <a:lstStyle/>
        <a:p>
          <a:endParaRPr lang="en-AU"/>
        </a:p>
      </dgm:t>
    </dgm:pt>
    <dgm:pt modelId="{F702A98E-895B-4CD3-882E-E0421751178D}" type="sibTrans" cxnId="{D524BFA1-EAED-4943-B089-554DE559856A}">
      <dgm:prSet/>
      <dgm:spPr/>
      <dgm:t>
        <a:bodyPr/>
        <a:lstStyle/>
        <a:p>
          <a:endParaRPr lang="en-AU"/>
        </a:p>
      </dgm:t>
    </dgm:pt>
    <dgm:pt modelId="{53CEA964-C7D3-43EE-AE67-81FB0097FCF6}" type="pres">
      <dgm:prSet presAssocID="{66056EBC-E400-4999-B7A4-F8677B7C56F7}" presName="root" presStyleCnt="0">
        <dgm:presLayoutVars>
          <dgm:dir/>
          <dgm:resizeHandles val="exact"/>
        </dgm:presLayoutVars>
      </dgm:prSet>
      <dgm:spPr/>
    </dgm:pt>
    <dgm:pt modelId="{084D88F4-EB29-46FD-BA98-684869E783DD}" type="pres">
      <dgm:prSet presAssocID="{97C5FF91-DA55-4AFE-89F9-8B7A3CE086B1}" presName="compNode" presStyleCnt="0"/>
      <dgm:spPr/>
    </dgm:pt>
    <dgm:pt modelId="{CA1BFC42-191F-4CBA-AEFD-05E9590BB9CC}" type="pres">
      <dgm:prSet presAssocID="{97C5FF91-DA55-4AFE-89F9-8B7A3CE086B1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83037B7D-573A-4A0B-A2C8-7893823B6E64}" type="pres">
      <dgm:prSet presAssocID="{97C5FF91-DA55-4AFE-89F9-8B7A3CE086B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nary with solid fill"/>
        </a:ext>
      </dgm:extLst>
    </dgm:pt>
    <dgm:pt modelId="{DCA159A8-E4AA-4B20-985B-99EA90DB3FE2}" type="pres">
      <dgm:prSet presAssocID="{97C5FF91-DA55-4AFE-89F9-8B7A3CE086B1}" presName="spaceRect" presStyleCnt="0"/>
      <dgm:spPr/>
    </dgm:pt>
    <dgm:pt modelId="{5D320766-0C58-426E-8CD0-C823741BA917}" type="pres">
      <dgm:prSet presAssocID="{97C5FF91-DA55-4AFE-89F9-8B7A3CE086B1}" presName="textRect" presStyleLbl="revTx" presStyleIdx="0" presStyleCnt="3">
        <dgm:presLayoutVars>
          <dgm:chMax val="1"/>
          <dgm:chPref val="1"/>
        </dgm:presLayoutVars>
      </dgm:prSet>
      <dgm:spPr/>
    </dgm:pt>
    <dgm:pt modelId="{19E41C17-166E-49F2-9E71-B4AFB03D7C57}" type="pres">
      <dgm:prSet presAssocID="{800FBB7A-895C-4CF6-8316-34C48C7174EE}" presName="sibTrans" presStyleCnt="0"/>
      <dgm:spPr/>
    </dgm:pt>
    <dgm:pt modelId="{7BF8DC1E-EEF8-4391-BD3D-A414C3D7A44C}" type="pres">
      <dgm:prSet presAssocID="{15A94C5B-1606-42BC-99ED-888739EE66A2}" presName="compNode" presStyleCnt="0"/>
      <dgm:spPr/>
    </dgm:pt>
    <dgm:pt modelId="{16C13954-871E-4206-B4B4-E68EABB9288D}" type="pres">
      <dgm:prSet presAssocID="{15A94C5B-1606-42BC-99ED-888739EE66A2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FEE76210-7D6A-455A-88AD-CB554DDDE367}" type="pres">
      <dgm:prSet presAssocID="{15A94C5B-1606-42BC-99ED-888739EE66A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 with solid fill"/>
        </a:ext>
      </dgm:extLst>
    </dgm:pt>
    <dgm:pt modelId="{71D835DA-EE8B-49B4-A710-287B37F210C3}" type="pres">
      <dgm:prSet presAssocID="{15A94C5B-1606-42BC-99ED-888739EE66A2}" presName="spaceRect" presStyleCnt="0"/>
      <dgm:spPr/>
    </dgm:pt>
    <dgm:pt modelId="{EC43E5D0-6F20-48FE-A048-F3489A4A5227}" type="pres">
      <dgm:prSet presAssocID="{15A94C5B-1606-42BC-99ED-888739EE66A2}" presName="textRect" presStyleLbl="revTx" presStyleIdx="1" presStyleCnt="3">
        <dgm:presLayoutVars>
          <dgm:chMax val="1"/>
          <dgm:chPref val="1"/>
        </dgm:presLayoutVars>
      </dgm:prSet>
      <dgm:spPr/>
    </dgm:pt>
    <dgm:pt modelId="{6EE94544-488C-4E3D-884C-3BE373BE3953}" type="pres">
      <dgm:prSet presAssocID="{BC095CA9-25F2-441D-8BA6-BE6B1E602B7B}" presName="sibTrans" presStyleCnt="0"/>
      <dgm:spPr/>
    </dgm:pt>
    <dgm:pt modelId="{79596BB4-2CEA-40D5-99B0-085EFBA0AA36}" type="pres">
      <dgm:prSet presAssocID="{6E6A775A-50C3-4624-9322-C47467BD09F1}" presName="compNode" presStyleCnt="0"/>
      <dgm:spPr/>
    </dgm:pt>
    <dgm:pt modelId="{0478642A-D1A3-48EB-A5D5-A36ACDDA1887}" type="pres">
      <dgm:prSet presAssocID="{6E6A775A-50C3-4624-9322-C47467BD09F1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641119CF-B1BC-4C51-83E9-F5D7390E08A4}" type="pres">
      <dgm:prSet presAssocID="{6E6A775A-50C3-4624-9322-C47467BD09F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tificial Intelligence with solid fill"/>
        </a:ext>
      </dgm:extLst>
    </dgm:pt>
    <dgm:pt modelId="{FA87B2EA-4093-4590-9489-2624956F5A3C}" type="pres">
      <dgm:prSet presAssocID="{6E6A775A-50C3-4624-9322-C47467BD09F1}" presName="spaceRect" presStyleCnt="0"/>
      <dgm:spPr/>
    </dgm:pt>
    <dgm:pt modelId="{EA3AD097-3B64-492B-BC73-0285E12680AA}" type="pres">
      <dgm:prSet presAssocID="{6E6A775A-50C3-4624-9322-C47467BD09F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20BF840-75F5-436F-8723-BBE8243D57C1}" type="presOf" srcId="{6E6A775A-50C3-4624-9322-C47467BD09F1}" destId="{EA3AD097-3B64-492B-BC73-0285E12680AA}" srcOrd="0" destOrd="0" presId="urn:microsoft.com/office/officeart/2018/5/layout/IconLeafLabelList"/>
    <dgm:cxn modelId="{4163E246-6550-4A04-9364-E2030D6A3464}" srcId="{66056EBC-E400-4999-B7A4-F8677B7C56F7}" destId="{15A94C5B-1606-42BC-99ED-888739EE66A2}" srcOrd="1" destOrd="0" parTransId="{48C1E3D3-06AF-4DCC-B30E-29CE4BEB3F1A}" sibTransId="{BC095CA9-25F2-441D-8BA6-BE6B1E602B7B}"/>
    <dgm:cxn modelId="{C2EEAA70-8B08-48EF-A6F0-160E0814C4CD}" srcId="{66056EBC-E400-4999-B7A4-F8677B7C56F7}" destId="{97C5FF91-DA55-4AFE-89F9-8B7A3CE086B1}" srcOrd="0" destOrd="0" parTransId="{96EC3122-954D-4C41-A089-C257AE9DAF05}" sibTransId="{800FBB7A-895C-4CF6-8316-34C48C7174EE}"/>
    <dgm:cxn modelId="{AF0AD69B-8751-485E-9424-CD6335EA2B10}" type="presOf" srcId="{66056EBC-E400-4999-B7A4-F8677B7C56F7}" destId="{53CEA964-C7D3-43EE-AE67-81FB0097FCF6}" srcOrd="0" destOrd="0" presId="urn:microsoft.com/office/officeart/2018/5/layout/IconLeafLabelList"/>
    <dgm:cxn modelId="{D111B99F-2F3F-4B6F-BCE0-7ABFA953664A}" type="presOf" srcId="{97C5FF91-DA55-4AFE-89F9-8B7A3CE086B1}" destId="{5D320766-0C58-426E-8CD0-C823741BA917}" srcOrd="0" destOrd="0" presId="urn:microsoft.com/office/officeart/2018/5/layout/IconLeafLabelList"/>
    <dgm:cxn modelId="{D524BFA1-EAED-4943-B089-554DE559856A}" srcId="{66056EBC-E400-4999-B7A4-F8677B7C56F7}" destId="{6E6A775A-50C3-4624-9322-C47467BD09F1}" srcOrd="2" destOrd="0" parTransId="{D943FEAC-A67B-45A6-918A-FCEB1B57532B}" sibTransId="{F702A98E-895B-4CD3-882E-E0421751178D}"/>
    <dgm:cxn modelId="{438A92E3-D14F-44E1-A3DC-3A9A7F30B630}" type="presOf" srcId="{15A94C5B-1606-42BC-99ED-888739EE66A2}" destId="{EC43E5D0-6F20-48FE-A048-F3489A4A5227}" srcOrd="0" destOrd="0" presId="urn:microsoft.com/office/officeart/2018/5/layout/IconLeafLabelList"/>
    <dgm:cxn modelId="{5926D713-FC8A-429C-971F-03EA24E4F9D8}" type="presParOf" srcId="{53CEA964-C7D3-43EE-AE67-81FB0097FCF6}" destId="{084D88F4-EB29-46FD-BA98-684869E783DD}" srcOrd="0" destOrd="0" presId="urn:microsoft.com/office/officeart/2018/5/layout/IconLeafLabelList"/>
    <dgm:cxn modelId="{38127D31-0FE3-4AA1-9F64-DDA185B2E9C7}" type="presParOf" srcId="{084D88F4-EB29-46FD-BA98-684869E783DD}" destId="{CA1BFC42-191F-4CBA-AEFD-05E9590BB9CC}" srcOrd="0" destOrd="0" presId="urn:microsoft.com/office/officeart/2018/5/layout/IconLeafLabelList"/>
    <dgm:cxn modelId="{EA2606D6-6A70-4889-85A1-DF585F5ED56A}" type="presParOf" srcId="{084D88F4-EB29-46FD-BA98-684869E783DD}" destId="{83037B7D-573A-4A0B-A2C8-7893823B6E64}" srcOrd="1" destOrd="0" presId="urn:microsoft.com/office/officeart/2018/5/layout/IconLeafLabelList"/>
    <dgm:cxn modelId="{9CA147AD-34EC-4CF8-84F6-9B169CE565D1}" type="presParOf" srcId="{084D88F4-EB29-46FD-BA98-684869E783DD}" destId="{DCA159A8-E4AA-4B20-985B-99EA90DB3FE2}" srcOrd="2" destOrd="0" presId="urn:microsoft.com/office/officeart/2018/5/layout/IconLeafLabelList"/>
    <dgm:cxn modelId="{90FA1D47-F538-4C9A-9703-FC5D85152595}" type="presParOf" srcId="{084D88F4-EB29-46FD-BA98-684869E783DD}" destId="{5D320766-0C58-426E-8CD0-C823741BA917}" srcOrd="3" destOrd="0" presId="urn:microsoft.com/office/officeart/2018/5/layout/IconLeafLabelList"/>
    <dgm:cxn modelId="{AED505B7-F0C9-4FF2-BC8F-51FADB111106}" type="presParOf" srcId="{53CEA964-C7D3-43EE-AE67-81FB0097FCF6}" destId="{19E41C17-166E-49F2-9E71-B4AFB03D7C57}" srcOrd="1" destOrd="0" presId="urn:microsoft.com/office/officeart/2018/5/layout/IconLeafLabelList"/>
    <dgm:cxn modelId="{D06A11DB-CBEA-4383-A8EE-C605CB5F10D6}" type="presParOf" srcId="{53CEA964-C7D3-43EE-AE67-81FB0097FCF6}" destId="{7BF8DC1E-EEF8-4391-BD3D-A414C3D7A44C}" srcOrd="2" destOrd="0" presId="urn:microsoft.com/office/officeart/2018/5/layout/IconLeafLabelList"/>
    <dgm:cxn modelId="{E81C315C-07BA-4FDE-80D7-7A14C68AC9B9}" type="presParOf" srcId="{7BF8DC1E-EEF8-4391-BD3D-A414C3D7A44C}" destId="{16C13954-871E-4206-B4B4-E68EABB9288D}" srcOrd="0" destOrd="0" presId="urn:microsoft.com/office/officeart/2018/5/layout/IconLeafLabelList"/>
    <dgm:cxn modelId="{E6080014-C97A-477B-B680-16C1357B9884}" type="presParOf" srcId="{7BF8DC1E-EEF8-4391-BD3D-A414C3D7A44C}" destId="{FEE76210-7D6A-455A-88AD-CB554DDDE367}" srcOrd="1" destOrd="0" presId="urn:microsoft.com/office/officeart/2018/5/layout/IconLeafLabelList"/>
    <dgm:cxn modelId="{0BD63EC0-DD0B-4908-80DA-1F02CBD3C44D}" type="presParOf" srcId="{7BF8DC1E-EEF8-4391-BD3D-A414C3D7A44C}" destId="{71D835DA-EE8B-49B4-A710-287B37F210C3}" srcOrd="2" destOrd="0" presId="urn:microsoft.com/office/officeart/2018/5/layout/IconLeafLabelList"/>
    <dgm:cxn modelId="{CD74D859-FF61-4358-8585-47D78D94F14B}" type="presParOf" srcId="{7BF8DC1E-EEF8-4391-BD3D-A414C3D7A44C}" destId="{EC43E5D0-6F20-48FE-A048-F3489A4A5227}" srcOrd="3" destOrd="0" presId="urn:microsoft.com/office/officeart/2018/5/layout/IconLeafLabelList"/>
    <dgm:cxn modelId="{8E73BFEE-218B-41F4-9399-6FF6DA0050BF}" type="presParOf" srcId="{53CEA964-C7D3-43EE-AE67-81FB0097FCF6}" destId="{6EE94544-488C-4E3D-884C-3BE373BE3953}" srcOrd="3" destOrd="0" presId="urn:microsoft.com/office/officeart/2018/5/layout/IconLeafLabelList"/>
    <dgm:cxn modelId="{72E57176-35E0-48C7-8460-24DF19D5E119}" type="presParOf" srcId="{53CEA964-C7D3-43EE-AE67-81FB0097FCF6}" destId="{79596BB4-2CEA-40D5-99B0-085EFBA0AA36}" srcOrd="4" destOrd="0" presId="urn:microsoft.com/office/officeart/2018/5/layout/IconLeafLabelList"/>
    <dgm:cxn modelId="{67FF13BA-184C-4C12-BCA8-832968A15833}" type="presParOf" srcId="{79596BB4-2CEA-40D5-99B0-085EFBA0AA36}" destId="{0478642A-D1A3-48EB-A5D5-A36ACDDA1887}" srcOrd="0" destOrd="0" presId="urn:microsoft.com/office/officeart/2018/5/layout/IconLeafLabelList"/>
    <dgm:cxn modelId="{3E0BABAA-5B12-4983-824A-C0F201BE8C65}" type="presParOf" srcId="{79596BB4-2CEA-40D5-99B0-085EFBA0AA36}" destId="{641119CF-B1BC-4C51-83E9-F5D7390E08A4}" srcOrd="1" destOrd="0" presId="urn:microsoft.com/office/officeart/2018/5/layout/IconLeafLabelList"/>
    <dgm:cxn modelId="{425D4875-5DDC-463C-9465-85F520D275CD}" type="presParOf" srcId="{79596BB4-2CEA-40D5-99B0-085EFBA0AA36}" destId="{FA87B2EA-4093-4590-9489-2624956F5A3C}" srcOrd="2" destOrd="0" presId="urn:microsoft.com/office/officeart/2018/5/layout/IconLeafLabelList"/>
    <dgm:cxn modelId="{04AEBA5D-0346-412A-9F96-CD3C76D2E081}" type="presParOf" srcId="{79596BB4-2CEA-40D5-99B0-085EFBA0AA36}" destId="{EA3AD097-3B64-492B-BC73-0285E12680A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056EBC-E400-4999-B7A4-F8677B7C56F7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7C5FF91-DA55-4AFE-89F9-8B7A3CE086B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200" cap="none" baseline="0" dirty="0" err="1"/>
            <a:t>GenAI</a:t>
          </a:r>
          <a:r>
            <a:rPr lang="en-US" sz="2200" cap="none" baseline="0" dirty="0"/>
            <a:t> can do a lot of what we currently assess</a:t>
          </a:r>
        </a:p>
      </dgm:t>
    </dgm:pt>
    <dgm:pt modelId="{96EC3122-954D-4C41-A089-C257AE9DAF05}" type="parTrans" cxnId="{C2EEAA70-8B08-48EF-A6F0-160E0814C4CD}">
      <dgm:prSet/>
      <dgm:spPr/>
      <dgm:t>
        <a:bodyPr/>
        <a:lstStyle/>
        <a:p>
          <a:endParaRPr lang="en-US" sz="2400"/>
        </a:p>
      </dgm:t>
    </dgm:pt>
    <dgm:pt modelId="{800FBB7A-895C-4CF6-8316-34C48C7174EE}" type="sibTrans" cxnId="{C2EEAA70-8B08-48EF-A6F0-160E0814C4CD}">
      <dgm:prSet/>
      <dgm:spPr/>
      <dgm:t>
        <a:bodyPr/>
        <a:lstStyle/>
        <a:p>
          <a:endParaRPr lang="en-US"/>
        </a:p>
      </dgm:t>
    </dgm:pt>
    <dgm:pt modelId="{15A94C5B-1606-42BC-99ED-888739EE66A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200" cap="none" baseline="0" dirty="0"/>
            <a:t>We probably can’t and shouldn’t ban it</a:t>
          </a:r>
        </a:p>
      </dgm:t>
    </dgm:pt>
    <dgm:pt modelId="{48C1E3D3-06AF-4DCC-B30E-29CE4BEB3F1A}" type="parTrans" cxnId="{4163E246-6550-4A04-9364-E2030D6A3464}">
      <dgm:prSet/>
      <dgm:spPr/>
      <dgm:t>
        <a:bodyPr/>
        <a:lstStyle/>
        <a:p>
          <a:endParaRPr lang="en-US" sz="2400"/>
        </a:p>
      </dgm:t>
    </dgm:pt>
    <dgm:pt modelId="{BC095CA9-25F2-441D-8BA6-BE6B1E602B7B}" type="sibTrans" cxnId="{4163E246-6550-4A04-9364-E2030D6A3464}">
      <dgm:prSet/>
      <dgm:spPr/>
      <dgm:t>
        <a:bodyPr/>
        <a:lstStyle/>
        <a:p>
          <a:endParaRPr lang="en-US"/>
        </a:p>
      </dgm:t>
    </dgm:pt>
    <dgm:pt modelId="{6E6A775A-50C3-4624-9322-C47467BD09F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200" cap="none" baseline="0" dirty="0"/>
            <a:t>Assessment needs to prepare students for their future, not our past</a:t>
          </a:r>
        </a:p>
      </dgm:t>
    </dgm:pt>
    <dgm:pt modelId="{D943FEAC-A67B-45A6-918A-FCEB1B57532B}" type="parTrans" cxnId="{D524BFA1-EAED-4943-B089-554DE559856A}">
      <dgm:prSet/>
      <dgm:spPr/>
      <dgm:t>
        <a:bodyPr/>
        <a:lstStyle/>
        <a:p>
          <a:endParaRPr lang="en-AU"/>
        </a:p>
      </dgm:t>
    </dgm:pt>
    <dgm:pt modelId="{F702A98E-895B-4CD3-882E-E0421751178D}" type="sibTrans" cxnId="{D524BFA1-EAED-4943-B089-554DE559856A}">
      <dgm:prSet/>
      <dgm:spPr/>
      <dgm:t>
        <a:bodyPr/>
        <a:lstStyle/>
        <a:p>
          <a:endParaRPr lang="en-AU"/>
        </a:p>
      </dgm:t>
    </dgm:pt>
    <dgm:pt modelId="{53CEA964-C7D3-43EE-AE67-81FB0097FCF6}" type="pres">
      <dgm:prSet presAssocID="{66056EBC-E400-4999-B7A4-F8677B7C56F7}" presName="root" presStyleCnt="0">
        <dgm:presLayoutVars>
          <dgm:dir/>
          <dgm:resizeHandles val="exact"/>
        </dgm:presLayoutVars>
      </dgm:prSet>
      <dgm:spPr/>
    </dgm:pt>
    <dgm:pt modelId="{084D88F4-EB29-46FD-BA98-684869E783DD}" type="pres">
      <dgm:prSet presAssocID="{97C5FF91-DA55-4AFE-89F9-8B7A3CE086B1}" presName="compNode" presStyleCnt="0"/>
      <dgm:spPr/>
    </dgm:pt>
    <dgm:pt modelId="{CA1BFC42-191F-4CBA-AEFD-05E9590BB9CC}" type="pres">
      <dgm:prSet presAssocID="{97C5FF91-DA55-4AFE-89F9-8B7A3CE086B1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83037B7D-573A-4A0B-A2C8-7893823B6E64}" type="pres">
      <dgm:prSet presAssocID="{97C5FF91-DA55-4AFE-89F9-8B7A3CE086B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nary with solid fill"/>
        </a:ext>
      </dgm:extLst>
    </dgm:pt>
    <dgm:pt modelId="{DCA159A8-E4AA-4B20-985B-99EA90DB3FE2}" type="pres">
      <dgm:prSet presAssocID="{97C5FF91-DA55-4AFE-89F9-8B7A3CE086B1}" presName="spaceRect" presStyleCnt="0"/>
      <dgm:spPr/>
    </dgm:pt>
    <dgm:pt modelId="{5D320766-0C58-426E-8CD0-C823741BA917}" type="pres">
      <dgm:prSet presAssocID="{97C5FF91-DA55-4AFE-89F9-8B7A3CE086B1}" presName="textRect" presStyleLbl="revTx" presStyleIdx="0" presStyleCnt="3">
        <dgm:presLayoutVars>
          <dgm:chMax val="1"/>
          <dgm:chPref val="1"/>
        </dgm:presLayoutVars>
      </dgm:prSet>
      <dgm:spPr/>
    </dgm:pt>
    <dgm:pt modelId="{19E41C17-166E-49F2-9E71-B4AFB03D7C57}" type="pres">
      <dgm:prSet presAssocID="{800FBB7A-895C-4CF6-8316-34C48C7174EE}" presName="sibTrans" presStyleCnt="0"/>
      <dgm:spPr/>
    </dgm:pt>
    <dgm:pt modelId="{7BF8DC1E-EEF8-4391-BD3D-A414C3D7A44C}" type="pres">
      <dgm:prSet presAssocID="{15A94C5B-1606-42BC-99ED-888739EE66A2}" presName="compNode" presStyleCnt="0"/>
      <dgm:spPr/>
    </dgm:pt>
    <dgm:pt modelId="{16C13954-871E-4206-B4B4-E68EABB9288D}" type="pres">
      <dgm:prSet presAssocID="{15A94C5B-1606-42BC-99ED-888739EE66A2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FEE76210-7D6A-455A-88AD-CB554DDDE367}" type="pres">
      <dgm:prSet presAssocID="{15A94C5B-1606-42BC-99ED-888739EE66A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 with solid fill"/>
        </a:ext>
      </dgm:extLst>
    </dgm:pt>
    <dgm:pt modelId="{71D835DA-EE8B-49B4-A710-287B37F210C3}" type="pres">
      <dgm:prSet presAssocID="{15A94C5B-1606-42BC-99ED-888739EE66A2}" presName="spaceRect" presStyleCnt="0"/>
      <dgm:spPr/>
    </dgm:pt>
    <dgm:pt modelId="{EC43E5D0-6F20-48FE-A048-F3489A4A5227}" type="pres">
      <dgm:prSet presAssocID="{15A94C5B-1606-42BC-99ED-888739EE66A2}" presName="textRect" presStyleLbl="revTx" presStyleIdx="1" presStyleCnt="3">
        <dgm:presLayoutVars>
          <dgm:chMax val="1"/>
          <dgm:chPref val="1"/>
        </dgm:presLayoutVars>
      </dgm:prSet>
      <dgm:spPr/>
    </dgm:pt>
    <dgm:pt modelId="{6EE94544-488C-4E3D-884C-3BE373BE3953}" type="pres">
      <dgm:prSet presAssocID="{BC095CA9-25F2-441D-8BA6-BE6B1E602B7B}" presName="sibTrans" presStyleCnt="0"/>
      <dgm:spPr/>
    </dgm:pt>
    <dgm:pt modelId="{79596BB4-2CEA-40D5-99B0-085EFBA0AA36}" type="pres">
      <dgm:prSet presAssocID="{6E6A775A-50C3-4624-9322-C47467BD09F1}" presName="compNode" presStyleCnt="0"/>
      <dgm:spPr/>
    </dgm:pt>
    <dgm:pt modelId="{0478642A-D1A3-48EB-A5D5-A36ACDDA1887}" type="pres">
      <dgm:prSet presAssocID="{6E6A775A-50C3-4624-9322-C47467BD09F1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641119CF-B1BC-4C51-83E9-F5D7390E08A4}" type="pres">
      <dgm:prSet presAssocID="{6E6A775A-50C3-4624-9322-C47467BD09F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tificial Intelligence with solid fill"/>
        </a:ext>
      </dgm:extLst>
    </dgm:pt>
    <dgm:pt modelId="{FA87B2EA-4093-4590-9489-2624956F5A3C}" type="pres">
      <dgm:prSet presAssocID="{6E6A775A-50C3-4624-9322-C47467BD09F1}" presName="spaceRect" presStyleCnt="0"/>
      <dgm:spPr/>
    </dgm:pt>
    <dgm:pt modelId="{EA3AD097-3B64-492B-BC73-0285E12680AA}" type="pres">
      <dgm:prSet presAssocID="{6E6A775A-50C3-4624-9322-C47467BD09F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20BF840-75F5-436F-8723-BBE8243D57C1}" type="presOf" srcId="{6E6A775A-50C3-4624-9322-C47467BD09F1}" destId="{EA3AD097-3B64-492B-BC73-0285E12680AA}" srcOrd="0" destOrd="0" presId="urn:microsoft.com/office/officeart/2018/5/layout/IconLeafLabelList"/>
    <dgm:cxn modelId="{4163E246-6550-4A04-9364-E2030D6A3464}" srcId="{66056EBC-E400-4999-B7A4-F8677B7C56F7}" destId="{15A94C5B-1606-42BC-99ED-888739EE66A2}" srcOrd="1" destOrd="0" parTransId="{48C1E3D3-06AF-4DCC-B30E-29CE4BEB3F1A}" sibTransId="{BC095CA9-25F2-441D-8BA6-BE6B1E602B7B}"/>
    <dgm:cxn modelId="{C2EEAA70-8B08-48EF-A6F0-160E0814C4CD}" srcId="{66056EBC-E400-4999-B7A4-F8677B7C56F7}" destId="{97C5FF91-DA55-4AFE-89F9-8B7A3CE086B1}" srcOrd="0" destOrd="0" parTransId="{96EC3122-954D-4C41-A089-C257AE9DAF05}" sibTransId="{800FBB7A-895C-4CF6-8316-34C48C7174EE}"/>
    <dgm:cxn modelId="{AF0AD69B-8751-485E-9424-CD6335EA2B10}" type="presOf" srcId="{66056EBC-E400-4999-B7A4-F8677B7C56F7}" destId="{53CEA964-C7D3-43EE-AE67-81FB0097FCF6}" srcOrd="0" destOrd="0" presId="urn:microsoft.com/office/officeart/2018/5/layout/IconLeafLabelList"/>
    <dgm:cxn modelId="{D111B99F-2F3F-4B6F-BCE0-7ABFA953664A}" type="presOf" srcId="{97C5FF91-DA55-4AFE-89F9-8B7A3CE086B1}" destId="{5D320766-0C58-426E-8CD0-C823741BA917}" srcOrd="0" destOrd="0" presId="urn:microsoft.com/office/officeart/2018/5/layout/IconLeafLabelList"/>
    <dgm:cxn modelId="{D524BFA1-EAED-4943-B089-554DE559856A}" srcId="{66056EBC-E400-4999-B7A4-F8677B7C56F7}" destId="{6E6A775A-50C3-4624-9322-C47467BD09F1}" srcOrd="2" destOrd="0" parTransId="{D943FEAC-A67B-45A6-918A-FCEB1B57532B}" sibTransId="{F702A98E-895B-4CD3-882E-E0421751178D}"/>
    <dgm:cxn modelId="{438A92E3-D14F-44E1-A3DC-3A9A7F30B630}" type="presOf" srcId="{15A94C5B-1606-42BC-99ED-888739EE66A2}" destId="{EC43E5D0-6F20-48FE-A048-F3489A4A5227}" srcOrd="0" destOrd="0" presId="urn:microsoft.com/office/officeart/2018/5/layout/IconLeafLabelList"/>
    <dgm:cxn modelId="{5926D713-FC8A-429C-971F-03EA24E4F9D8}" type="presParOf" srcId="{53CEA964-C7D3-43EE-AE67-81FB0097FCF6}" destId="{084D88F4-EB29-46FD-BA98-684869E783DD}" srcOrd="0" destOrd="0" presId="urn:microsoft.com/office/officeart/2018/5/layout/IconLeafLabelList"/>
    <dgm:cxn modelId="{38127D31-0FE3-4AA1-9F64-DDA185B2E9C7}" type="presParOf" srcId="{084D88F4-EB29-46FD-BA98-684869E783DD}" destId="{CA1BFC42-191F-4CBA-AEFD-05E9590BB9CC}" srcOrd="0" destOrd="0" presId="urn:microsoft.com/office/officeart/2018/5/layout/IconLeafLabelList"/>
    <dgm:cxn modelId="{EA2606D6-6A70-4889-85A1-DF585F5ED56A}" type="presParOf" srcId="{084D88F4-EB29-46FD-BA98-684869E783DD}" destId="{83037B7D-573A-4A0B-A2C8-7893823B6E64}" srcOrd="1" destOrd="0" presId="urn:microsoft.com/office/officeart/2018/5/layout/IconLeafLabelList"/>
    <dgm:cxn modelId="{9CA147AD-34EC-4CF8-84F6-9B169CE565D1}" type="presParOf" srcId="{084D88F4-EB29-46FD-BA98-684869E783DD}" destId="{DCA159A8-E4AA-4B20-985B-99EA90DB3FE2}" srcOrd="2" destOrd="0" presId="urn:microsoft.com/office/officeart/2018/5/layout/IconLeafLabelList"/>
    <dgm:cxn modelId="{90FA1D47-F538-4C9A-9703-FC5D85152595}" type="presParOf" srcId="{084D88F4-EB29-46FD-BA98-684869E783DD}" destId="{5D320766-0C58-426E-8CD0-C823741BA917}" srcOrd="3" destOrd="0" presId="urn:microsoft.com/office/officeart/2018/5/layout/IconLeafLabelList"/>
    <dgm:cxn modelId="{AED505B7-F0C9-4FF2-BC8F-51FADB111106}" type="presParOf" srcId="{53CEA964-C7D3-43EE-AE67-81FB0097FCF6}" destId="{19E41C17-166E-49F2-9E71-B4AFB03D7C57}" srcOrd="1" destOrd="0" presId="urn:microsoft.com/office/officeart/2018/5/layout/IconLeafLabelList"/>
    <dgm:cxn modelId="{D06A11DB-CBEA-4383-A8EE-C605CB5F10D6}" type="presParOf" srcId="{53CEA964-C7D3-43EE-AE67-81FB0097FCF6}" destId="{7BF8DC1E-EEF8-4391-BD3D-A414C3D7A44C}" srcOrd="2" destOrd="0" presId="urn:microsoft.com/office/officeart/2018/5/layout/IconLeafLabelList"/>
    <dgm:cxn modelId="{E81C315C-07BA-4FDE-80D7-7A14C68AC9B9}" type="presParOf" srcId="{7BF8DC1E-EEF8-4391-BD3D-A414C3D7A44C}" destId="{16C13954-871E-4206-B4B4-E68EABB9288D}" srcOrd="0" destOrd="0" presId="urn:microsoft.com/office/officeart/2018/5/layout/IconLeafLabelList"/>
    <dgm:cxn modelId="{E6080014-C97A-477B-B680-16C1357B9884}" type="presParOf" srcId="{7BF8DC1E-EEF8-4391-BD3D-A414C3D7A44C}" destId="{FEE76210-7D6A-455A-88AD-CB554DDDE367}" srcOrd="1" destOrd="0" presId="urn:microsoft.com/office/officeart/2018/5/layout/IconLeafLabelList"/>
    <dgm:cxn modelId="{0BD63EC0-DD0B-4908-80DA-1F02CBD3C44D}" type="presParOf" srcId="{7BF8DC1E-EEF8-4391-BD3D-A414C3D7A44C}" destId="{71D835DA-EE8B-49B4-A710-287B37F210C3}" srcOrd="2" destOrd="0" presId="urn:microsoft.com/office/officeart/2018/5/layout/IconLeafLabelList"/>
    <dgm:cxn modelId="{CD74D859-FF61-4358-8585-47D78D94F14B}" type="presParOf" srcId="{7BF8DC1E-EEF8-4391-BD3D-A414C3D7A44C}" destId="{EC43E5D0-6F20-48FE-A048-F3489A4A5227}" srcOrd="3" destOrd="0" presId="urn:microsoft.com/office/officeart/2018/5/layout/IconLeafLabelList"/>
    <dgm:cxn modelId="{8E73BFEE-218B-41F4-9399-6FF6DA0050BF}" type="presParOf" srcId="{53CEA964-C7D3-43EE-AE67-81FB0097FCF6}" destId="{6EE94544-488C-4E3D-884C-3BE373BE3953}" srcOrd="3" destOrd="0" presId="urn:microsoft.com/office/officeart/2018/5/layout/IconLeafLabelList"/>
    <dgm:cxn modelId="{72E57176-35E0-48C7-8460-24DF19D5E119}" type="presParOf" srcId="{53CEA964-C7D3-43EE-AE67-81FB0097FCF6}" destId="{79596BB4-2CEA-40D5-99B0-085EFBA0AA36}" srcOrd="4" destOrd="0" presId="urn:microsoft.com/office/officeart/2018/5/layout/IconLeafLabelList"/>
    <dgm:cxn modelId="{67FF13BA-184C-4C12-BCA8-832968A15833}" type="presParOf" srcId="{79596BB4-2CEA-40D5-99B0-085EFBA0AA36}" destId="{0478642A-D1A3-48EB-A5D5-A36ACDDA1887}" srcOrd="0" destOrd="0" presId="urn:microsoft.com/office/officeart/2018/5/layout/IconLeafLabelList"/>
    <dgm:cxn modelId="{3E0BABAA-5B12-4983-824A-C0F201BE8C65}" type="presParOf" srcId="{79596BB4-2CEA-40D5-99B0-085EFBA0AA36}" destId="{641119CF-B1BC-4C51-83E9-F5D7390E08A4}" srcOrd="1" destOrd="0" presId="urn:microsoft.com/office/officeart/2018/5/layout/IconLeafLabelList"/>
    <dgm:cxn modelId="{425D4875-5DDC-463C-9465-85F520D275CD}" type="presParOf" srcId="{79596BB4-2CEA-40D5-99B0-085EFBA0AA36}" destId="{FA87B2EA-4093-4590-9489-2624956F5A3C}" srcOrd="2" destOrd="0" presId="urn:microsoft.com/office/officeart/2018/5/layout/IconLeafLabelList"/>
    <dgm:cxn modelId="{04AEBA5D-0346-412A-9F96-CD3C76D2E081}" type="presParOf" srcId="{79596BB4-2CEA-40D5-99B0-085EFBA0AA36}" destId="{EA3AD097-3B64-492B-BC73-0285E12680A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789763-5354-4A3D-9990-79C43B39C21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0D4A7F4-53BF-4862-9B1C-CB717A07E4E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Making judgements about quality of work</a:t>
          </a:r>
        </a:p>
      </dgm:t>
    </dgm:pt>
    <dgm:pt modelId="{536A7F40-27B0-4EE9-8AD6-33D0B418E89E}" type="parTrans" cxnId="{E58613D7-FCBE-4551-AA55-C5BAB7BA0FB5}">
      <dgm:prSet/>
      <dgm:spPr/>
      <dgm:t>
        <a:bodyPr/>
        <a:lstStyle/>
        <a:p>
          <a:endParaRPr lang="en-US"/>
        </a:p>
      </dgm:t>
    </dgm:pt>
    <dgm:pt modelId="{59CFFBA9-1744-49AD-8D9C-33C97DBA0525}" type="sibTrans" cxnId="{E58613D7-FCBE-4551-AA55-C5BAB7BA0FB5}">
      <dgm:prSet/>
      <dgm:spPr/>
      <dgm:t>
        <a:bodyPr/>
        <a:lstStyle/>
        <a:p>
          <a:endParaRPr lang="en-US"/>
        </a:p>
      </dgm:t>
    </dgm:pt>
    <dgm:pt modelId="{C3F4D25A-6BEC-4452-A44B-6AC114423E7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Constituting standards</a:t>
          </a:r>
        </a:p>
      </dgm:t>
    </dgm:pt>
    <dgm:pt modelId="{2199A2D0-7CEC-475B-B730-C46E2D61E7D8}" type="parTrans" cxnId="{85A265C5-C4DF-4C0F-9C93-6B2FB5F0E2FA}">
      <dgm:prSet/>
      <dgm:spPr/>
      <dgm:t>
        <a:bodyPr/>
        <a:lstStyle/>
        <a:p>
          <a:endParaRPr lang="en-US"/>
        </a:p>
      </dgm:t>
    </dgm:pt>
    <dgm:pt modelId="{290EEC7E-1D2E-4962-A695-17CC5A2CE1F4}" type="sibTrans" cxnId="{85A265C5-C4DF-4C0F-9C93-6B2FB5F0E2FA}">
      <dgm:prSet/>
      <dgm:spPr/>
      <dgm:t>
        <a:bodyPr/>
        <a:lstStyle/>
        <a:p>
          <a:endParaRPr lang="en-US"/>
        </a:p>
      </dgm:t>
    </dgm:pt>
    <dgm:pt modelId="{4D34D4C8-B549-4237-A816-B7AEF3CBE198}" type="pres">
      <dgm:prSet presAssocID="{9B789763-5354-4A3D-9990-79C43B39C21F}" presName="root" presStyleCnt="0">
        <dgm:presLayoutVars>
          <dgm:dir/>
          <dgm:resizeHandles val="exact"/>
        </dgm:presLayoutVars>
      </dgm:prSet>
      <dgm:spPr/>
    </dgm:pt>
    <dgm:pt modelId="{E0673327-FFA9-49DF-86A2-4D9BC700EE2D}" type="pres">
      <dgm:prSet presAssocID="{10D4A7F4-53BF-4862-9B1C-CB717A07E4E7}" presName="compNode" presStyleCnt="0"/>
      <dgm:spPr/>
    </dgm:pt>
    <dgm:pt modelId="{5426BAA0-A016-4F1D-BD6F-9F7CF6EB0AC5}" type="pres">
      <dgm:prSet presAssocID="{10D4A7F4-53BF-4862-9B1C-CB717A07E4E7}" presName="bgRect" presStyleLbl="bgShp" presStyleIdx="0" presStyleCnt="2"/>
      <dgm:spPr/>
    </dgm:pt>
    <dgm:pt modelId="{1956A940-E8D6-4157-BB4A-739371EA3E40}" type="pres">
      <dgm:prSet presAssocID="{10D4A7F4-53BF-4862-9B1C-CB717A07E4E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BA4D3A28-26F0-42A4-85C1-0B23CFE4BB8C}" type="pres">
      <dgm:prSet presAssocID="{10D4A7F4-53BF-4862-9B1C-CB717A07E4E7}" presName="spaceRect" presStyleCnt="0"/>
      <dgm:spPr/>
    </dgm:pt>
    <dgm:pt modelId="{DB32FC6B-EF7E-417E-AF3F-B5A8E7201DCD}" type="pres">
      <dgm:prSet presAssocID="{10D4A7F4-53BF-4862-9B1C-CB717A07E4E7}" presName="parTx" presStyleLbl="revTx" presStyleIdx="0" presStyleCnt="2">
        <dgm:presLayoutVars>
          <dgm:chMax val="0"/>
          <dgm:chPref val="0"/>
        </dgm:presLayoutVars>
      </dgm:prSet>
      <dgm:spPr/>
    </dgm:pt>
    <dgm:pt modelId="{1CAA8335-694B-46C4-8108-B458FAA1F55E}" type="pres">
      <dgm:prSet presAssocID="{59CFFBA9-1744-49AD-8D9C-33C97DBA0525}" presName="sibTrans" presStyleCnt="0"/>
      <dgm:spPr/>
    </dgm:pt>
    <dgm:pt modelId="{79AA74EF-EBB1-4E01-8777-2DB933ADABC9}" type="pres">
      <dgm:prSet presAssocID="{C3F4D25A-6BEC-4452-A44B-6AC114423E7E}" presName="compNode" presStyleCnt="0"/>
      <dgm:spPr/>
    </dgm:pt>
    <dgm:pt modelId="{E221174E-B52B-4CF3-ABD8-BB04CFD2BD1F}" type="pres">
      <dgm:prSet presAssocID="{C3F4D25A-6BEC-4452-A44B-6AC114423E7E}" presName="bgRect" presStyleLbl="bgShp" presStyleIdx="1" presStyleCnt="2"/>
      <dgm:spPr/>
    </dgm:pt>
    <dgm:pt modelId="{97E23964-C5B3-424B-8339-87D959CCB1A5}" type="pres">
      <dgm:prSet presAssocID="{C3F4D25A-6BEC-4452-A44B-6AC114423E7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6C96643E-7EBC-4544-94B3-C7D0E3965B5A}" type="pres">
      <dgm:prSet presAssocID="{C3F4D25A-6BEC-4452-A44B-6AC114423E7E}" presName="spaceRect" presStyleCnt="0"/>
      <dgm:spPr/>
    </dgm:pt>
    <dgm:pt modelId="{DC5CAF63-E651-4995-92AB-AA3BA3C405A4}" type="pres">
      <dgm:prSet presAssocID="{C3F4D25A-6BEC-4452-A44B-6AC114423E7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8E5E1343-69F0-F84C-ABEB-4ACCDA3A61A0}" type="presOf" srcId="{10D4A7F4-53BF-4862-9B1C-CB717A07E4E7}" destId="{DB32FC6B-EF7E-417E-AF3F-B5A8E7201DCD}" srcOrd="0" destOrd="0" presId="urn:microsoft.com/office/officeart/2018/2/layout/IconVerticalSolidList"/>
    <dgm:cxn modelId="{2D0E018C-4C09-FA4B-95B4-9A975865225B}" type="presOf" srcId="{9B789763-5354-4A3D-9990-79C43B39C21F}" destId="{4D34D4C8-B549-4237-A816-B7AEF3CBE198}" srcOrd="0" destOrd="0" presId="urn:microsoft.com/office/officeart/2018/2/layout/IconVerticalSolidList"/>
    <dgm:cxn modelId="{1377298E-157E-2541-AB59-63CB797CBF2F}" type="presOf" srcId="{C3F4D25A-6BEC-4452-A44B-6AC114423E7E}" destId="{DC5CAF63-E651-4995-92AB-AA3BA3C405A4}" srcOrd="0" destOrd="0" presId="urn:microsoft.com/office/officeart/2018/2/layout/IconVerticalSolidList"/>
    <dgm:cxn modelId="{85A265C5-C4DF-4C0F-9C93-6B2FB5F0E2FA}" srcId="{9B789763-5354-4A3D-9990-79C43B39C21F}" destId="{C3F4D25A-6BEC-4452-A44B-6AC114423E7E}" srcOrd="1" destOrd="0" parTransId="{2199A2D0-7CEC-475B-B730-C46E2D61E7D8}" sibTransId="{290EEC7E-1D2E-4962-A695-17CC5A2CE1F4}"/>
    <dgm:cxn modelId="{E58613D7-FCBE-4551-AA55-C5BAB7BA0FB5}" srcId="{9B789763-5354-4A3D-9990-79C43B39C21F}" destId="{10D4A7F4-53BF-4862-9B1C-CB717A07E4E7}" srcOrd="0" destOrd="0" parTransId="{536A7F40-27B0-4EE9-8AD6-33D0B418E89E}" sibTransId="{59CFFBA9-1744-49AD-8D9C-33C97DBA0525}"/>
    <dgm:cxn modelId="{93ED4C48-F5E0-0246-97A5-C0AD37CC031E}" type="presParOf" srcId="{4D34D4C8-B549-4237-A816-B7AEF3CBE198}" destId="{E0673327-FFA9-49DF-86A2-4D9BC700EE2D}" srcOrd="0" destOrd="0" presId="urn:microsoft.com/office/officeart/2018/2/layout/IconVerticalSolidList"/>
    <dgm:cxn modelId="{41D303EB-C6B3-0A4D-9246-59F33367A673}" type="presParOf" srcId="{E0673327-FFA9-49DF-86A2-4D9BC700EE2D}" destId="{5426BAA0-A016-4F1D-BD6F-9F7CF6EB0AC5}" srcOrd="0" destOrd="0" presId="urn:microsoft.com/office/officeart/2018/2/layout/IconVerticalSolidList"/>
    <dgm:cxn modelId="{FE6BCB3B-3249-024C-B416-EB7267FAED79}" type="presParOf" srcId="{E0673327-FFA9-49DF-86A2-4D9BC700EE2D}" destId="{1956A940-E8D6-4157-BB4A-739371EA3E40}" srcOrd="1" destOrd="0" presId="urn:microsoft.com/office/officeart/2018/2/layout/IconVerticalSolidList"/>
    <dgm:cxn modelId="{B99A06F1-CB05-B54C-A864-9F6F05EE2164}" type="presParOf" srcId="{E0673327-FFA9-49DF-86A2-4D9BC700EE2D}" destId="{BA4D3A28-26F0-42A4-85C1-0B23CFE4BB8C}" srcOrd="2" destOrd="0" presId="urn:microsoft.com/office/officeart/2018/2/layout/IconVerticalSolidList"/>
    <dgm:cxn modelId="{DA62732F-7CBD-1948-A384-7EA3804FB5A7}" type="presParOf" srcId="{E0673327-FFA9-49DF-86A2-4D9BC700EE2D}" destId="{DB32FC6B-EF7E-417E-AF3F-B5A8E7201DCD}" srcOrd="3" destOrd="0" presId="urn:microsoft.com/office/officeart/2018/2/layout/IconVerticalSolidList"/>
    <dgm:cxn modelId="{EA52FAAB-AA8E-2548-A528-25FE0B0FB4A3}" type="presParOf" srcId="{4D34D4C8-B549-4237-A816-B7AEF3CBE198}" destId="{1CAA8335-694B-46C4-8108-B458FAA1F55E}" srcOrd="1" destOrd="0" presId="urn:microsoft.com/office/officeart/2018/2/layout/IconVerticalSolidList"/>
    <dgm:cxn modelId="{F8FAFE20-05F2-7745-BBCC-F9A43C88A791}" type="presParOf" srcId="{4D34D4C8-B549-4237-A816-B7AEF3CBE198}" destId="{79AA74EF-EBB1-4E01-8777-2DB933ADABC9}" srcOrd="2" destOrd="0" presId="urn:microsoft.com/office/officeart/2018/2/layout/IconVerticalSolidList"/>
    <dgm:cxn modelId="{5409BC5B-95DC-4249-B51B-5AD5267800E8}" type="presParOf" srcId="{79AA74EF-EBB1-4E01-8777-2DB933ADABC9}" destId="{E221174E-B52B-4CF3-ABD8-BB04CFD2BD1F}" srcOrd="0" destOrd="0" presId="urn:microsoft.com/office/officeart/2018/2/layout/IconVerticalSolidList"/>
    <dgm:cxn modelId="{3453F674-86D6-2041-BF0B-F2CE130F32C0}" type="presParOf" srcId="{79AA74EF-EBB1-4E01-8777-2DB933ADABC9}" destId="{97E23964-C5B3-424B-8339-87D959CCB1A5}" srcOrd="1" destOrd="0" presId="urn:microsoft.com/office/officeart/2018/2/layout/IconVerticalSolidList"/>
    <dgm:cxn modelId="{75DD0F6F-3476-C143-B4D3-36C96EEC3E5C}" type="presParOf" srcId="{79AA74EF-EBB1-4E01-8777-2DB933ADABC9}" destId="{6C96643E-7EBC-4544-94B3-C7D0E3965B5A}" srcOrd="2" destOrd="0" presId="urn:microsoft.com/office/officeart/2018/2/layout/IconVerticalSolidList"/>
    <dgm:cxn modelId="{50FEA266-DC42-894A-B3A9-96689BFE9FA2}" type="presParOf" srcId="{79AA74EF-EBB1-4E01-8777-2DB933ADABC9}" destId="{DC5CAF63-E651-4995-92AB-AA3BA3C405A4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056EBC-E400-4999-B7A4-F8677B7C56F7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7C5FF91-DA55-4AFE-89F9-8B7A3CE086B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200" cap="none" baseline="0" dirty="0" err="1"/>
            <a:t>GenAI</a:t>
          </a:r>
          <a:r>
            <a:rPr lang="en-US" sz="2200" cap="none" baseline="0" dirty="0"/>
            <a:t> can do a lot of what we currently assess</a:t>
          </a:r>
        </a:p>
      </dgm:t>
    </dgm:pt>
    <dgm:pt modelId="{96EC3122-954D-4C41-A089-C257AE9DAF05}" type="parTrans" cxnId="{C2EEAA70-8B08-48EF-A6F0-160E0814C4CD}">
      <dgm:prSet/>
      <dgm:spPr/>
      <dgm:t>
        <a:bodyPr/>
        <a:lstStyle/>
        <a:p>
          <a:endParaRPr lang="en-US" sz="2400"/>
        </a:p>
      </dgm:t>
    </dgm:pt>
    <dgm:pt modelId="{800FBB7A-895C-4CF6-8316-34C48C7174EE}" type="sibTrans" cxnId="{C2EEAA70-8B08-48EF-A6F0-160E0814C4CD}">
      <dgm:prSet/>
      <dgm:spPr/>
      <dgm:t>
        <a:bodyPr/>
        <a:lstStyle/>
        <a:p>
          <a:endParaRPr lang="en-US"/>
        </a:p>
      </dgm:t>
    </dgm:pt>
    <dgm:pt modelId="{15A94C5B-1606-42BC-99ED-888739EE66A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200" cap="none" baseline="0" dirty="0"/>
            <a:t>We probably can’t and shouldn’t ban it</a:t>
          </a:r>
        </a:p>
      </dgm:t>
    </dgm:pt>
    <dgm:pt modelId="{48C1E3D3-06AF-4DCC-B30E-29CE4BEB3F1A}" type="parTrans" cxnId="{4163E246-6550-4A04-9364-E2030D6A3464}">
      <dgm:prSet/>
      <dgm:spPr/>
      <dgm:t>
        <a:bodyPr/>
        <a:lstStyle/>
        <a:p>
          <a:endParaRPr lang="en-US" sz="2400"/>
        </a:p>
      </dgm:t>
    </dgm:pt>
    <dgm:pt modelId="{BC095CA9-25F2-441D-8BA6-BE6B1E602B7B}" type="sibTrans" cxnId="{4163E246-6550-4A04-9364-E2030D6A3464}">
      <dgm:prSet/>
      <dgm:spPr/>
      <dgm:t>
        <a:bodyPr/>
        <a:lstStyle/>
        <a:p>
          <a:endParaRPr lang="en-US"/>
        </a:p>
      </dgm:t>
    </dgm:pt>
    <dgm:pt modelId="{6E6A775A-50C3-4624-9322-C47467BD09F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200" cap="none" baseline="0" dirty="0"/>
            <a:t>Assessment needs to prepare students for their future, not our past</a:t>
          </a:r>
        </a:p>
      </dgm:t>
    </dgm:pt>
    <dgm:pt modelId="{D943FEAC-A67B-45A6-918A-FCEB1B57532B}" type="parTrans" cxnId="{D524BFA1-EAED-4943-B089-554DE559856A}">
      <dgm:prSet/>
      <dgm:spPr/>
      <dgm:t>
        <a:bodyPr/>
        <a:lstStyle/>
        <a:p>
          <a:endParaRPr lang="en-AU"/>
        </a:p>
      </dgm:t>
    </dgm:pt>
    <dgm:pt modelId="{F702A98E-895B-4CD3-882E-E0421751178D}" type="sibTrans" cxnId="{D524BFA1-EAED-4943-B089-554DE559856A}">
      <dgm:prSet/>
      <dgm:spPr/>
      <dgm:t>
        <a:bodyPr/>
        <a:lstStyle/>
        <a:p>
          <a:endParaRPr lang="en-AU"/>
        </a:p>
      </dgm:t>
    </dgm:pt>
    <dgm:pt modelId="{53CEA964-C7D3-43EE-AE67-81FB0097FCF6}" type="pres">
      <dgm:prSet presAssocID="{66056EBC-E400-4999-B7A4-F8677B7C56F7}" presName="root" presStyleCnt="0">
        <dgm:presLayoutVars>
          <dgm:dir/>
          <dgm:resizeHandles val="exact"/>
        </dgm:presLayoutVars>
      </dgm:prSet>
      <dgm:spPr/>
    </dgm:pt>
    <dgm:pt modelId="{084D88F4-EB29-46FD-BA98-684869E783DD}" type="pres">
      <dgm:prSet presAssocID="{97C5FF91-DA55-4AFE-89F9-8B7A3CE086B1}" presName="compNode" presStyleCnt="0"/>
      <dgm:spPr/>
    </dgm:pt>
    <dgm:pt modelId="{CA1BFC42-191F-4CBA-AEFD-05E9590BB9CC}" type="pres">
      <dgm:prSet presAssocID="{97C5FF91-DA55-4AFE-89F9-8B7A3CE086B1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83037B7D-573A-4A0B-A2C8-7893823B6E64}" type="pres">
      <dgm:prSet presAssocID="{97C5FF91-DA55-4AFE-89F9-8B7A3CE086B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nary with solid fill"/>
        </a:ext>
      </dgm:extLst>
    </dgm:pt>
    <dgm:pt modelId="{DCA159A8-E4AA-4B20-985B-99EA90DB3FE2}" type="pres">
      <dgm:prSet presAssocID="{97C5FF91-DA55-4AFE-89F9-8B7A3CE086B1}" presName="spaceRect" presStyleCnt="0"/>
      <dgm:spPr/>
    </dgm:pt>
    <dgm:pt modelId="{5D320766-0C58-426E-8CD0-C823741BA917}" type="pres">
      <dgm:prSet presAssocID="{97C5FF91-DA55-4AFE-89F9-8B7A3CE086B1}" presName="textRect" presStyleLbl="revTx" presStyleIdx="0" presStyleCnt="3">
        <dgm:presLayoutVars>
          <dgm:chMax val="1"/>
          <dgm:chPref val="1"/>
        </dgm:presLayoutVars>
      </dgm:prSet>
      <dgm:spPr/>
    </dgm:pt>
    <dgm:pt modelId="{19E41C17-166E-49F2-9E71-B4AFB03D7C57}" type="pres">
      <dgm:prSet presAssocID="{800FBB7A-895C-4CF6-8316-34C48C7174EE}" presName="sibTrans" presStyleCnt="0"/>
      <dgm:spPr/>
    </dgm:pt>
    <dgm:pt modelId="{7BF8DC1E-EEF8-4391-BD3D-A414C3D7A44C}" type="pres">
      <dgm:prSet presAssocID="{15A94C5B-1606-42BC-99ED-888739EE66A2}" presName="compNode" presStyleCnt="0"/>
      <dgm:spPr/>
    </dgm:pt>
    <dgm:pt modelId="{16C13954-871E-4206-B4B4-E68EABB9288D}" type="pres">
      <dgm:prSet presAssocID="{15A94C5B-1606-42BC-99ED-888739EE66A2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FEE76210-7D6A-455A-88AD-CB554DDDE367}" type="pres">
      <dgm:prSet presAssocID="{15A94C5B-1606-42BC-99ED-888739EE66A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 with solid fill"/>
        </a:ext>
      </dgm:extLst>
    </dgm:pt>
    <dgm:pt modelId="{71D835DA-EE8B-49B4-A710-287B37F210C3}" type="pres">
      <dgm:prSet presAssocID="{15A94C5B-1606-42BC-99ED-888739EE66A2}" presName="spaceRect" presStyleCnt="0"/>
      <dgm:spPr/>
    </dgm:pt>
    <dgm:pt modelId="{EC43E5D0-6F20-48FE-A048-F3489A4A5227}" type="pres">
      <dgm:prSet presAssocID="{15A94C5B-1606-42BC-99ED-888739EE66A2}" presName="textRect" presStyleLbl="revTx" presStyleIdx="1" presStyleCnt="3">
        <dgm:presLayoutVars>
          <dgm:chMax val="1"/>
          <dgm:chPref val="1"/>
        </dgm:presLayoutVars>
      </dgm:prSet>
      <dgm:spPr/>
    </dgm:pt>
    <dgm:pt modelId="{6EE94544-488C-4E3D-884C-3BE373BE3953}" type="pres">
      <dgm:prSet presAssocID="{BC095CA9-25F2-441D-8BA6-BE6B1E602B7B}" presName="sibTrans" presStyleCnt="0"/>
      <dgm:spPr/>
    </dgm:pt>
    <dgm:pt modelId="{79596BB4-2CEA-40D5-99B0-085EFBA0AA36}" type="pres">
      <dgm:prSet presAssocID="{6E6A775A-50C3-4624-9322-C47467BD09F1}" presName="compNode" presStyleCnt="0"/>
      <dgm:spPr/>
    </dgm:pt>
    <dgm:pt modelId="{0478642A-D1A3-48EB-A5D5-A36ACDDA1887}" type="pres">
      <dgm:prSet presAssocID="{6E6A775A-50C3-4624-9322-C47467BD09F1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641119CF-B1BC-4C51-83E9-F5D7390E08A4}" type="pres">
      <dgm:prSet presAssocID="{6E6A775A-50C3-4624-9322-C47467BD09F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tificial Intelligence with solid fill"/>
        </a:ext>
      </dgm:extLst>
    </dgm:pt>
    <dgm:pt modelId="{FA87B2EA-4093-4590-9489-2624956F5A3C}" type="pres">
      <dgm:prSet presAssocID="{6E6A775A-50C3-4624-9322-C47467BD09F1}" presName="spaceRect" presStyleCnt="0"/>
      <dgm:spPr/>
    </dgm:pt>
    <dgm:pt modelId="{EA3AD097-3B64-492B-BC73-0285E12680AA}" type="pres">
      <dgm:prSet presAssocID="{6E6A775A-50C3-4624-9322-C47467BD09F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20BF840-75F5-436F-8723-BBE8243D57C1}" type="presOf" srcId="{6E6A775A-50C3-4624-9322-C47467BD09F1}" destId="{EA3AD097-3B64-492B-BC73-0285E12680AA}" srcOrd="0" destOrd="0" presId="urn:microsoft.com/office/officeart/2018/5/layout/IconLeafLabelList"/>
    <dgm:cxn modelId="{4163E246-6550-4A04-9364-E2030D6A3464}" srcId="{66056EBC-E400-4999-B7A4-F8677B7C56F7}" destId="{15A94C5B-1606-42BC-99ED-888739EE66A2}" srcOrd="1" destOrd="0" parTransId="{48C1E3D3-06AF-4DCC-B30E-29CE4BEB3F1A}" sibTransId="{BC095CA9-25F2-441D-8BA6-BE6B1E602B7B}"/>
    <dgm:cxn modelId="{C2EEAA70-8B08-48EF-A6F0-160E0814C4CD}" srcId="{66056EBC-E400-4999-B7A4-F8677B7C56F7}" destId="{97C5FF91-DA55-4AFE-89F9-8B7A3CE086B1}" srcOrd="0" destOrd="0" parTransId="{96EC3122-954D-4C41-A089-C257AE9DAF05}" sibTransId="{800FBB7A-895C-4CF6-8316-34C48C7174EE}"/>
    <dgm:cxn modelId="{AF0AD69B-8751-485E-9424-CD6335EA2B10}" type="presOf" srcId="{66056EBC-E400-4999-B7A4-F8677B7C56F7}" destId="{53CEA964-C7D3-43EE-AE67-81FB0097FCF6}" srcOrd="0" destOrd="0" presId="urn:microsoft.com/office/officeart/2018/5/layout/IconLeafLabelList"/>
    <dgm:cxn modelId="{D111B99F-2F3F-4B6F-BCE0-7ABFA953664A}" type="presOf" srcId="{97C5FF91-DA55-4AFE-89F9-8B7A3CE086B1}" destId="{5D320766-0C58-426E-8CD0-C823741BA917}" srcOrd="0" destOrd="0" presId="urn:microsoft.com/office/officeart/2018/5/layout/IconLeafLabelList"/>
    <dgm:cxn modelId="{D524BFA1-EAED-4943-B089-554DE559856A}" srcId="{66056EBC-E400-4999-B7A4-F8677B7C56F7}" destId="{6E6A775A-50C3-4624-9322-C47467BD09F1}" srcOrd="2" destOrd="0" parTransId="{D943FEAC-A67B-45A6-918A-FCEB1B57532B}" sibTransId="{F702A98E-895B-4CD3-882E-E0421751178D}"/>
    <dgm:cxn modelId="{438A92E3-D14F-44E1-A3DC-3A9A7F30B630}" type="presOf" srcId="{15A94C5B-1606-42BC-99ED-888739EE66A2}" destId="{EC43E5D0-6F20-48FE-A048-F3489A4A5227}" srcOrd="0" destOrd="0" presId="urn:microsoft.com/office/officeart/2018/5/layout/IconLeafLabelList"/>
    <dgm:cxn modelId="{5926D713-FC8A-429C-971F-03EA24E4F9D8}" type="presParOf" srcId="{53CEA964-C7D3-43EE-AE67-81FB0097FCF6}" destId="{084D88F4-EB29-46FD-BA98-684869E783DD}" srcOrd="0" destOrd="0" presId="urn:microsoft.com/office/officeart/2018/5/layout/IconLeafLabelList"/>
    <dgm:cxn modelId="{38127D31-0FE3-4AA1-9F64-DDA185B2E9C7}" type="presParOf" srcId="{084D88F4-EB29-46FD-BA98-684869E783DD}" destId="{CA1BFC42-191F-4CBA-AEFD-05E9590BB9CC}" srcOrd="0" destOrd="0" presId="urn:microsoft.com/office/officeart/2018/5/layout/IconLeafLabelList"/>
    <dgm:cxn modelId="{EA2606D6-6A70-4889-85A1-DF585F5ED56A}" type="presParOf" srcId="{084D88F4-EB29-46FD-BA98-684869E783DD}" destId="{83037B7D-573A-4A0B-A2C8-7893823B6E64}" srcOrd="1" destOrd="0" presId="urn:microsoft.com/office/officeart/2018/5/layout/IconLeafLabelList"/>
    <dgm:cxn modelId="{9CA147AD-34EC-4CF8-84F6-9B169CE565D1}" type="presParOf" srcId="{084D88F4-EB29-46FD-BA98-684869E783DD}" destId="{DCA159A8-E4AA-4B20-985B-99EA90DB3FE2}" srcOrd="2" destOrd="0" presId="urn:microsoft.com/office/officeart/2018/5/layout/IconLeafLabelList"/>
    <dgm:cxn modelId="{90FA1D47-F538-4C9A-9703-FC5D85152595}" type="presParOf" srcId="{084D88F4-EB29-46FD-BA98-684869E783DD}" destId="{5D320766-0C58-426E-8CD0-C823741BA917}" srcOrd="3" destOrd="0" presId="urn:microsoft.com/office/officeart/2018/5/layout/IconLeafLabelList"/>
    <dgm:cxn modelId="{AED505B7-F0C9-4FF2-BC8F-51FADB111106}" type="presParOf" srcId="{53CEA964-C7D3-43EE-AE67-81FB0097FCF6}" destId="{19E41C17-166E-49F2-9E71-B4AFB03D7C57}" srcOrd="1" destOrd="0" presId="urn:microsoft.com/office/officeart/2018/5/layout/IconLeafLabelList"/>
    <dgm:cxn modelId="{D06A11DB-CBEA-4383-A8EE-C605CB5F10D6}" type="presParOf" srcId="{53CEA964-C7D3-43EE-AE67-81FB0097FCF6}" destId="{7BF8DC1E-EEF8-4391-BD3D-A414C3D7A44C}" srcOrd="2" destOrd="0" presId="urn:microsoft.com/office/officeart/2018/5/layout/IconLeafLabelList"/>
    <dgm:cxn modelId="{E81C315C-07BA-4FDE-80D7-7A14C68AC9B9}" type="presParOf" srcId="{7BF8DC1E-EEF8-4391-BD3D-A414C3D7A44C}" destId="{16C13954-871E-4206-B4B4-E68EABB9288D}" srcOrd="0" destOrd="0" presId="urn:microsoft.com/office/officeart/2018/5/layout/IconLeafLabelList"/>
    <dgm:cxn modelId="{E6080014-C97A-477B-B680-16C1357B9884}" type="presParOf" srcId="{7BF8DC1E-EEF8-4391-BD3D-A414C3D7A44C}" destId="{FEE76210-7D6A-455A-88AD-CB554DDDE367}" srcOrd="1" destOrd="0" presId="urn:microsoft.com/office/officeart/2018/5/layout/IconLeafLabelList"/>
    <dgm:cxn modelId="{0BD63EC0-DD0B-4908-80DA-1F02CBD3C44D}" type="presParOf" srcId="{7BF8DC1E-EEF8-4391-BD3D-A414C3D7A44C}" destId="{71D835DA-EE8B-49B4-A710-287B37F210C3}" srcOrd="2" destOrd="0" presId="urn:microsoft.com/office/officeart/2018/5/layout/IconLeafLabelList"/>
    <dgm:cxn modelId="{CD74D859-FF61-4358-8585-47D78D94F14B}" type="presParOf" srcId="{7BF8DC1E-EEF8-4391-BD3D-A414C3D7A44C}" destId="{EC43E5D0-6F20-48FE-A048-F3489A4A5227}" srcOrd="3" destOrd="0" presId="urn:microsoft.com/office/officeart/2018/5/layout/IconLeafLabelList"/>
    <dgm:cxn modelId="{8E73BFEE-218B-41F4-9399-6FF6DA0050BF}" type="presParOf" srcId="{53CEA964-C7D3-43EE-AE67-81FB0097FCF6}" destId="{6EE94544-488C-4E3D-884C-3BE373BE3953}" srcOrd="3" destOrd="0" presId="urn:microsoft.com/office/officeart/2018/5/layout/IconLeafLabelList"/>
    <dgm:cxn modelId="{72E57176-35E0-48C7-8460-24DF19D5E119}" type="presParOf" srcId="{53CEA964-C7D3-43EE-AE67-81FB0097FCF6}" destId="{79596BB4-2CEA-40D5-99B0-085EFBA0AA36}" srcOrd="4" destOrd="0" presId="urn:microsoft.com/office/officeart/2018/5/layout/IconLeafLabelList"/>
    <dgm:cxn modelId="{67FF13BA-184C-4C12-BCA8-832968A15833}" type="presParOf" srcId="{79596BB4-2CEA-40D5-99B0-085EFBA0AA36}" destId="{0478642A-D1A3-48EB-A5D5-A36ACDDA1887}" srcOrd="0" destOrd="0" presId="urn:microsoft.com/office/officeart/2018/5/layout/IconLeafLabelList"/>
    <dgm:cxn modelId="{3E0BABAA-5B12-4983-824A-C0F201BE8C65}" type="presParOf" srcId="{79596BB4-2CEA-40D5-99B0-085EFBA0AA36}" destId="{641119CF-B1BC-4C51-83E9-F5D7390E08A4}" srcOrd="1" destOrd="0" presId="urn:microsoft.com/office/officeart/2018/5/layout/IconLeafLabelList"/>
    <dgm:cxn modelId="{425D4875-5DDC-463C-9465-85F520D275CD}" type="presParOf" srcId="{79596BB4-2CEA-40D5-99B0-085EFBA0AA36}" destId="{FA87B2EA-4093-4590-9489-2624956F5A3C}" srcOrd="2" destOrd="0" presId="urn:microsoft.com/office/officeart/2018/5/layout/IconLeafLabelList"/>
    <dgm:cxn modelId="{04AEBA5D-0346-412A-9F96-CD3C76D2E081}" type="presParOf" srcId="{79596BB4-2CEA-40D5-99B0-085EFBA0AA36}" destId="{EA3AD097-3B64-492B-BC73-0285E12680A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BFC42-191F-4CBA-AEFD-05E9590BB9CC}">
      <dsp:nvSpPr>
        <dsp:cNvPr id="0" name=""/>
        <dsp:cNvSpPr/>
      </dsp:nvSpPr>
      <dsp:spPr>
        <a:xfrm>
          <a:off x="679050" y="420669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37B7D-573A-4A0B-A2C8-7893823B6E64}">
      <dsp:nvSpPr>
        <dsp:cNvPr id="0" name=""/>
        <dsp:cNvSpPr/>
      </dsp:nvSpPr>
      <dsp:spPr>
        <a:xfrm>
          <a:off x="1081237" y="8228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20766-0C58-426E-8CD0-C823741BA917}">
      <dsp:nvSpPr>
        <dsp:cNvPr id="0" name=""/>
        <dsp:cNvSpPr/>
      </dsp:nvSpPr>
      <dsp:spPr>
        <a:xfrm>
          <a:off x="75768" y="2895669"/>
          <a:ext cx="309375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cap="none" baseline="0" dirty="0" err="1"/>
            <a:t>GenAI</a:t>
          </a:r>
          <a:r>
            <a:rPr lang="en-US" sz="2200" kern="1200" cap="none" baseline="0" dirty="0"/>
            <a:t> can do a lot of what we currently assess</a:t>
          </a:r>
        </a:p>
      </dsp:txBody>
      <dsp:txXfrm>
        <a:off x="75768" y="2895669"/>
        <a:ext cx="3093750" cy="1035000"/>
      </dsp:txXfrm>
    </dsp:sp>
    <dsp:sp modelId="{16C13954-871E-4206-B4B4-E68EABB9288D}">
      <dsp:nvSpPr>
        <dsp:cNvPr id="0" name=""/>
        <dsp:cNvSpPr/>
      </dsp:nvSpPr>
      <dsp:spPr>
        <a:xfrm>
          <a:off x="4314206" y="420669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E76210-7D6A-455A-88AD-CB554DDDE367}">
      <dsp:nvSpPr>
        <dsp:cNvPr id="0" name=""/>
        <dsp:cNvSpPr/>
      </dsp:nvSpPr>
      <dsp:spPr>
        <a:xfrm>
          <a:off x="4716393" y="8228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3E5D0-6F20-48FE-A048-F3489A4A5227}">
      <dsp:nvSpPr>
        <dsp:cNvPr id="0" name=""/>
        <dsp:cNvSpPr/>
      </dsp:nvSpPr>
      <dsp:spPr>
        <a:xfrm>
          <a:off x="3710925" y="2895669"/>
          <a:ext cx="309375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cap="none" baseline="0" dirty="0"/>
            <a:t>We probably can’t and shouldn’t ban it</a:t>
          </a:r>
        </a:p>
      </dsp:txBody>
      <dsp:txXfrm>
        <a:off x="3710925" y="2895669"/>
        <a:ext cx="3093750" cy="1035000"/>
      </dsp:txXfrm>
    </dsp:sp>
    <dsp:sp modelId="{0478642A-D1A3-48EB-A5D5-A36ACDDA1887}">
      <dsp:nvSpPr>
        <dsp:cNvPr id="0" name=""/>
        <dsp:cNvSpPr/>
      </dsp:nvSpPr>
      <dsp:spPr>
        <a:xfrm>
          <a:off x="7949362" y="420669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119CF-B1BC-4C51-83E9-F5D7390E08A4}">
      <dsp:nvSpPr>
        <dsp:cNvPr id="0" name=""/>
        <dsp:cNvSpPr/>
      </dsp:nvSpPr>
      <dsp:spPr>
        <a:xfrm>
          <a:off x="8351550" y="8228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AD097-3B64-492B-BC73-0285E12680AA}">
      <dsp:nvSpPr>
        <dsp:cNvPr id="0" name=""/>
        <dsp:cNvSpPr/>
      </dsp:nvSpPr>
      <dsp:spPr>
        <a:xfrm>
          <a:off x="7346081" y="2895669"/>
          <a:ext cx="309375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cap="none" baseline="0" dirty="0"/>
            <a:t>Assessment needs to prepare students for their future, not our past</a:t>
          </a:r>
        </a:p>
      </dsp:txBody>
      <dsp:txXfrm>
        <a:off x="7346081" y="2895669"/>
        <a:ext cx="3093750" cy="1035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BFC42-191F-4CBA-AEFD-05E9590BB9CC}">
      <dsp:nvSpPr>
        <dsp:cNvPr id="0" name=""/>
        <dsp:cNvSpPr/>
      </dsp:nvSpPr>
      <dsp:spPr>
        <a:xfrm>
          <a:off x="679050" y="420669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37B7D-573A-4A0B-A2C8-7893823B6E64}">
      <dsp:nvSpPr>
        <dsp:cNvPr id="0" name=""/>
        <dsp:cNvSpPr/>
      </dsp:nvSpPr>
      <dsp:spPr>
        <a:xfrm>
          <a:off x="1081237" y="8228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20766-0C58-426E-8CD0-C823741BA917}">
      <dsp:nvSpPr>
        <dsp:cNvPr id="0" name=""/>
        <dsp:cNvSpPr/>
      </dsp:nvSpPr>
      <dsp:spPr>
        <a:xfrm>
          <a:off x="75768" y="2895669"/>
          <a:ext cx="309375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cap="none" baseline="0" dirty="0" err="1"/>
            <a:t>GenAI</a:t>
          </a:r>
          <a:r>
            <a:rPr lang="en-US" sz="2200" kern="1200" cap="none" baseline="0" dirty="0"/>
            <a:t> can do a lot of what we currently assess</a:t>
          </a:r>
        </a:p>
      </dsp:txBody>
      <dsp:txXfrm>
        <a:off x="75768" y="2895669"/>
        <a:ext cx="3093750" cy="1035000"/>
      </dsp:txXfrm>
    </dsp:sp>
    <dsp:sp modelId="{16C13954-871E-4206-B4B4-E68EABB9288D}">
      <dsp:nvSpPr>
        <dsp:cNvPr id="0" name=""/>
        <dsp:cNvSpPr/>
      </dsp:nvSpPr>
      <dsp:spPr>
        <a:xfrm>
          <a:off x="4314206" y="420669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E76210-7D6A-455A-88AD-CB554DDDE367}">
      <dsp:nvSpPr>
        <dsp:cNvPr id="0" name=""/>
        <dsp:cNvSpPr/>
      </dsp:nvSpPr>
      <dsp:spPr>
        <a:xfrm>
          <a:off x="4716393" y="8228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3E5D0-6F20-48FE-A048-F3489A4A5227}">
      <dsp:nvSpPr>
        <dsp:cNvPr id="0" name=""/>
        <dsp:cNvSpPr/>
      </dsp:nvSpPr>
      <dsp:spPr>
        <a:xfrm>
          <a:off x="3710925" y="2895669"/>
          <a:ext cx="309375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cap="none" baseline="0" dirty="0"/>
            <a:t>We probably can’t and shouldn’t ban it</a:t>
          </a:r>
        </a:p>
      </dsp:txBody>
      <dsp:txXfrm>
        <a:off x="3710925" y="2895669"/>
        <a:ext cx="3093750" cy="1035000"/>
      </dsp:txXfrm>
    </dsp:sp>
    <dsp:sp modelId="{0478642A-D1A3-48EB-A5D5-A36ACDDA1887}">
      <dsp:nvSpPr>
        <dsp:cNvPr id="0" name=""/>
        <dsp:cNvSpPr/>
      </dsp:nvSpPr>
      <dsp:spPr>
        <a:xfrm>
          <a:off x="7949362" y="420669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119CF-B1BC-4C51-83E9-F5D7390E08A4}">
      <dsp:nvSpPr>
        <dsp:cNvPr id="0" name=""/>
        <dsp:cNvSpPr/>
      </dsp:nvSpPr>
      <dsp:spPr>
        <a:xfrm>
          <a:off x="8351550" y="8228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AD097-3B64-492B-BC73-0285E12680AA}">
      <dsp:nvSpPr>
        <dsp:cNvPr id="0" name=""/>
        <dsp:cNvSpPr/>
      </dsp:nvSpPr>
      <dsp:spPr>
        <a:xfrm>
          <a:off x="7346081" y="2895669"/>
          <a:ext cx="309375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cap="none" baseline="0" dirty="0"/>
            <a:t>Assessment needs to prepare students for their future, not our past</a:t>
          </a:r>
        </a:p>
      </dsp:txBody>
      <dsp:txXfrm>
        <a:off x="7346081" y="2895669"/>
        <a:ext cx="3093750" cy="1035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BFC42-191F-4CBA-AEFD-05E9590BB9CC}">
      <dsp:nvSpPr>
        <dsp:cNvPr id="0" name=""/>
        <dsp:cNvSpPr/>
      </dsp:nvSpPr>
      <dsp:spPr>
        <a:xfrm>
          <a:off x="679050" y="420669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37B7D-573A-4A0B-A2C8-7893823B6E64}">
      <dsp:nvSpPr>
        <dsp:cNvPr id="0" name=""/>
        <dsp:cNvSpPr/>
      </dsp:nvSpPr>
      <dsp:spPr>
        <a:xfrm>
          <a:off x="1081237" y="8228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20766-0C58-426E-8CD0-C823741BA917}">
      <dsp:nvSpPr>
        <dsp:cNvPr id="0" name=""/>
        <dsp:cNvSpPr/>
      </dsp:nvSpPr>
      <dsp:spPr>
        <a:xfrm>
          <a:off x="75768" y="2895669"/>
          <a:ext cx="309375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cap="none" baseline="0" dirty="0" err="1"/>
            <a:t>GenAI</a:t>
          </a:r>
          <a:r>
            <a:rPr lang="en-US" sz="2200" kern="1200" cap="none" baseline="0" dirty="0"/>
            <a:t> can do a lot of what we currently assess</a:t>
          </a:r>
        </a:p>
      </dsp:txBody>
      <dsp:txXfrm>
        <a:off x="75768" y="2895669"/>
        <a:ext cx="3093750" cy="1035000"/>
      </dsp:txXfrm>
    </dsp:sp>
    <dsp:sp modelId="{16C13954-871E-4206-B4B4-E68EABB9288D}">
      <dsp:nvSpPr>
        <dsp:cNvPr id="0" name=""/>
        <dsp:cNvSpPr/>
      </dsp:nvSpPr>
      <dsp:spPr>
        <a:xfrm>
          <a:off x="4314206" y="420669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E76210-7D6A-455A-88AD-CB554DDDE367}">
      <dsp:nvSpPr>
        <dsp:cNvPr id="0" name=""/>
        <dsp:cNvSpPr/>
      </dsp:nvSpPr>
      <dsp:spPr>
        <a:xfrm>
          <a:off x="4716393" y="8228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3E5D0-6F20-48FE-A048-F3489A4A5227}">
      <dsp:nvSpPr>
        <dsp:cNvPr id="0" name=""/>
        <dsp:cNvSpPr/>
      </dsp:nvSpPr>
      <dsp:spPr>
        <a:xfrm>
          <a:off x="3710925" y="2895669"/>
          <a:ext cx="309375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cap="none" baseline="0" dirty="0"/>
            <a:t>We probably can’t and shouldn’t ban it</a:t>
          </a:r>
        </a:p>
      </dsp:txBody>
      <dsp:txXfrm>
        <a:off x="3710925" y="2895669"/>
        <a:ext cx="3093750" cy="1035000"/>
      </dsp:txXfrm>
    </dsp:sp>
    <dsp:sp modelId="{0478642A-D1A3-48EB-A5D5-A36ACDDA1887}">
      <dsp:nvSpPr>
        <dsp:cNvPr id="0" name=""/>
        <dsp:cNvSpPr/>
      </dsp:nvSpPr>
      <dsp:spPr>
        <a:xfrm>
          <a:off x="7949362" y="420669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119CF-B1BC-4C51-83E9-F5D7390E08A4}">
      <dsp:nvSpPr>
        <dsp:cNvPr id="0" name=""/>
        <dsp:cNvSpPr/>
      </dsp:nvSpPr>
      <dsp:spPr>
        <a:xfrm>
          <a:off x="8351550" y="8228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AD097-3B64-492B-BC73-0285E12680AA}">
      <dsp:nvSpPr>
        <dsp:cNvPr id="0" name=""/>
        <dsp:cNvSpPr/>
      </dsp:nvSpPr>
      <dsp:spPr>
        <a:xfrm>
          <a:off x="7346081" y="2895669"/>
          <a:ext cx="309375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cap="none" baseline="0" dirty="0"/>
            <a:t>Assessment needs to prepare students for their future, not our past</a:t>
          </a:r>
        </a:p>
      </dsp:txBody>
      <dsp:txXfrm>
        <a:off x="7346081" y="2895669"/>
        <a:ext cx="3093750" cy="1035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6BAA0-A016-4F1D-BD6F-9F7CF6EB0AC5}">
      <dsp:nvSpPr>
        <dsp:cNvPr id="0" name=""/>
        <dsp:cNvSpPr/>
      </dsp:nvSpPr>
      <dsp:spPr>
        <a:xfrm>
          <a:off x="0" y="641692"/>
          <a:ext cx="5257800" cy="11846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6A940-E8D6-4157-BB4A-739371EA3E40}">
      <dsp:nvSpPr>
        <dsp:cNvPr id="0" name=""/>
        <dsp:cNvSpPr/>
      </dsp:nvSpPr>
      <dsp:spPr>
        <a:xfrm>
          <a:off x="358360" y="908241"/>
          <a:ext cx="651564" cy="6515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32FC6B-EF7E-417E-AF3F-B5A8E7201DCD}">
      <dsp:nvSpPr>
        <dsp:cNvPr id="0" name=""/>
        <dsp:cNvSpPr/>
      </dsp:nvSpPr>
      <dsp:spPr>
        <a:xfrm>
          <a:off x="1368285" y="641692"/>
          <a:ext cx="3889514" cy="1184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377" tIns="125377" rIns="125377" bIns="12537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Making judgements about quality of work</a:t>
          </a:r>
        </a:p>
      </dsp:txBody>
      <dsp:txXfrm>
        <a:off x="1368285" y="641692"/>
        <a:ext cx="3889514" cy="1184662"/>
      </dsp:txXfrm>
    </dsp:sp>
    <dsp:sp modelId="{E221174E-B52B-4CF3-ABD8-BB04CFD2BD1F}">
      <dsp:nvSpPr>
        <dsp:cNvPr id="0" name=""/>
        <dsp:cNvSpPr/>
      </dsp:nvSpPr>
      <dsp:spPr>
        <a:xfrm>
          <a:off x="0" y="2122520"/>
          <a:ext cx="5257800" cy="11846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23964-C5B3-424B-8339-87D959CCB1A5}">
      <dsp:nvSpPr>
        <dsp:cNvPr id="0" name=""/>
        <dsp:cNvSpPr/>
      </dsp:nvSpPr>
      <dsp:spPr>
        <a:xfrm>
          <a:off x="358360" y="2389069"/>
          <a:ext cx="651564" cy="6515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CAF63-E651-4995-92AB-AA3BA3C405A4}">
      <dsp:nvSpPr>
        <dsp:cNvPr id="0" name=""/>
        <dsp:cNvSpPr/>
      </dsp:nvSpPr>
      <dsp:spPr>
        <a:xfrm>
          <a:off x="1368285" y="2122520"/>
          <a:ext cx="3889514" cy="1184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377" tIns="125377" rIns="125377" bIns="12537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Constituting standards</a:t>
          </a:r>
        </a:p>
      </dsp:txBody>
      <dsp:txXfrm>
        <a:off x="1368285" y="2122520"/>
        <a:ext cx="3889514" cy="11846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BFC42-191F-4CBA-AEFD-05E9590BB9CC}">
      <dsp:nvSpPr>
        <dsp:cNvPr id="0" name=""/>
        <dsp:cNvSpPr/>
      </dsp:nvSpPr>
      <dsp:spPr>
        <a:xfrm>
          <a:off x="679050" y="420669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37B7D-573A-4A0B-A2C8-7893823B6E64}">
      <dsp:nvSpPr>
        <dsp:cNvPr id="0" name=""/>
        <dsp:cNvSpPr/>
      </dsp:nvSpPr>
      <dsp:spPr>
        <a:xfrm>
          <a:off x="1081237" y="8228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20766-0C58-426E-8CD0-C823741BA917}">
      <dsp:nvSpPr>
        <dsp:cNvPr id="0" name=""/>
        <dsp:cNvSpPr/>
      </dsp:nvSpPr>
      <dsp:spPr>
        <a:xfrm>
          <a:off x="75768" y="2895669"/>
          <a:ext cx="309375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cap="none" baseline="0" dirty="0" err="1"/>
            <a:t>GenAI</a:t>
          </a:r>
          <a:r>
            <a:rPr lang="en-US" sz="2200" kern="1200" cap="none" baseline="0" dirty="0"/>
            <a:t> can do a lot of what we currently assess</a:t>
          </a:r>
        </a:p>
      </dsp:txBody>
      <dsp:txXfrm>
        <a:off x="75768" y="2895669"/>
        <a:ext cx="3093750" cy="1035000"/>
      </dsp:txXfrm>
    </dsp:sp>
    <dsp:sp modelId="{16C13954-871E-4206-B4B4-E68EABB9288D}">
      <dsp:nvSpPr>
        <dsp:cNvPr id="0" name=""/>
        <dsp:cNvSpPr/>
      </dsp:nvSpPr>
      <dsp:spPr>
        <a:xfrm>
          <a:off x="4314206" y="420669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E76210-7D6A-455A-88AD-CB554DDDE367}">
      <dsp:nvSpPr>
        <dsp:cNvPr id="0" name=""/>
        <dsp:cNvSpPr/>
      </dsp:nvSpPr>
      <dsp:spPr>
        <a:xfrm>
          <a:off x="4716393" y="8228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3E5D0-6F20-48FE-A048-F3489A4A5227}">
      <dsp:nvSpPr>
        <dsp:cNvPr id="0" name=""/>
        <dsp:cNvSpPr/>
      </dsp:nvSpPr>
      <dsp:spPr>
        <a:xfrm>
          <a:off x="3710925" y="2895669"/>
          <a:ext cx="309375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cap="none" baseline="0" dirty="0"/>
            <a:t>We probably can’t and shouldn’t ban it</a:t>
          </a:r>
        </a:p>
      </dsp:txBody>
      <dsp:txXfrm>
        <a:off x="3710925" y="2895669"/>
        <a:ext cx="3093750" cy="1035000"/>
      </dsp:txXfrm>
    </dsp:sp>
    <dsp:sp modelId="{0478642A-D1A3-48EB-A5D5-A36ACDDA1887}">
      <dsp:nvSpPr>
        <dsp:cNvPr id="0" name=""/>
        <dsp:cNvSpPr/>
      </dsp:nvSpPr>
      <dsp:spPr>
        <a:xfrm>
          <a:off x="7949362" y="420669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119CF-B1BC-4C51-83E9-F5D7390E08A4}">
      <dsp:nvSpPr>
        <dsp:cNvPr id="0" name=""/>
        <dsp:cNvSpPr/>
      </dsp:nvSpPr>
      <dsp:spPr>
        <a:xfrm>
          <a:off x="8351550" y="8228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AD097-3B64-492B-BC73-0285E12680AA}">
      <dsp:nvSpPr>
        <dsp:cNvPr id="0" name=""/>
        <dsp:cNvSpPr/>
      </dsp:nvSpPr>
      <dsp:spPr>
        <a:xfrm>
          <a:off x="7346081" y="2895669"/>
          <a:ext cx="309375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cap="none" baseline="0" dirty="0"/>
            <a:t>Assessment needs to prepare students for their future, not our past</a:t>
          </a:r>
        </a:p>
      </dsp:txBody>
      <dsp:txXfrm>
        <a:off x="7346081" y="2895669"/>
        <a:ext cx="3093750" cy="103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62117-4044-3B43-9121-D578097D49EA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7B887-B486-4A4E-915C-093812F76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0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2EEF7-10B8-48BD-98D2-6BEDC41F72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99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5914E-19C6-F34D-B928-416E15A8E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356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2EEF7-10B8-48BD-98D2-6BEDC41F72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5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akin.edu.au/learning/enhancing-your-practice/cradle" TargetMode="Externa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41955-A4C5-6B9C-B8ED-1500E8576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CC3F93-8D20-79B2-F4E6-0FCF16C0D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BDEFB-919A-2638-53C8-3221908B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9EE-109B-3848-B1B0-BA6B116F6766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3BEED-A0D7-2FB4-A8CD-EC3B2C41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86107-133B-84F0-558F-A67975A9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7AA41-C1B5-9848-BC5A-5804FBF6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5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9894E-1922-F199-1224-FDFCADC0C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3DE42-62A0-9037-BD25-5E4D08DE6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D37E-460A-4B0D-3F6C-30CDB5005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9EE-109B-3848-B1B0-BA6B116F6766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40C59-4B13-95F0-72DB-D65C8D10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221B8-5AF3-C62D-754B-A454039C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7AA41-C1B5-9848-BC5A-5804FBF6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2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2EEFFD-7433-3678-F9F3-F272104B2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953FF-DD14-A827-B298-B038AD285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C6671-417D-3D90-330F-B50FBA1C4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9EE-109B-3848-B1B0-BA6B116F6766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238E5-4247-8C3D-9A38-D134726A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5B09A-2FCC-79D7-7871-1C233811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7AA41-C1B5-9848-BC5A-5804FBF6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82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1BC1A6-FA88-4814-A368-FA1F0C3E5EF9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907" y="1122363"/>
            <a:ext cx="5040000" cy="1835208"/>
          </a:xfrm>
        </p:spPr>
        <p:txBody>
          <a:bodyPr anchor="b"/>
          <a:lstStyle>
            <a:lvl1pPr algn="l">
              <a:defRPr sz="4500" b="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3908" y="3051740"/>
            <a:ext cx="5040000" cy="2206060"/>
          </a:xfrm>
        </p:spPr>
        <p:txBody>
          <a:bodyPr/>
          <a:lstStyle>
            <a:lvl1pPr marL="0" indent="0" algn="l">
              <a:buNone/>
              <a:defRPr sz="2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BCF969-F22E-4363-BD98-B53B34219A98}"/>
              </a:ext>
            </a:extLst>
          </p:cNvPr>
          <p:cNvGrpSpPr/>
          <p:nvPr userDrawn="1"/>
        </p:nvGrpSpPr>
        <p:grpSpPr>
          <a:xfrm>
            <a:off x="6875462" y="0"/>
            <a:ext cx="5316538" cy="6858000"/>
            <a:chOff x="6242051" y="0"/>
            <a:chExt cx="5316538" cy="68580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05E60E73-F1E3-409B-9111-F5BDA2C949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7138" y="0"/>
              <a:ext cx="5251450" cy="4816475"/>
            </a:xfrm>
            <a:custGeom>
              <a:avLst/>
              <a:gdLst>
                <a:gd name="T0" fmla="*/ 8701 w 16628"/>
                <a:gd name="T1" fmla="*/ 15209 h 15209"/>
                <a:gd name="T2" fmla="*/ 8701 w 16628"/>
                <a:gd name="T3" fmla="*/ 15209 h 15209"/>
                <a:gd name="T4" fmla="*/ 16628 w 16628"/>
                <a:gd name="T5" fmla="*/ 10101 h 15209"/>
                <a:gd name="T6" fmla="*/ 16628 w 16628"/>
                <a:gd name="T7" fmla="*/ 0 h 15209"/>
                <a:gd name="T8" fmla="*/ 0 w 16628"/>
                <a:gd name="T9" fmla="*/ 0 h 15209"/>
                <a:gd name="T10" fmla="*/ 0 w 16628"/>
                <a:gd name="T11" fmla="*/ 6508 h 15209"/>
                <a:gd name="T12" fmla="*/ 8701 w 16628"/>
                <a:gd name="T13" fmla="*/ 15209 h 15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28" h="15209">
                  <a:moveTo>
                    <a:pt x="8701" y="15209"/>
                  </a:moveTo>
                  <a:cubicBezTo>
                    <a:pt x="8701" y="15209"/>
                    <a:pt x="8701" y="15209"/>
                    <a:pt x="8701" y="15209"/>
                  </a:cubicBezTo>
                  <a:cubicBezTo>
                    <a:pt x="12225" y="15209"/>
                    <a:pt x="15260" y="13114"/>
                    <a:pt x="16628" y="10101"/>
                  </a:cubicBezTo>
                  <a:cubicBezTo>
                    <a:pt x="16628" y="0"/>
                    <a:pt x="16628" y="0"/>
                    <a:pt x="166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508"/>
                    <a:pt x="0" y="6508"/>
                    <a:pt x="0" y="6508"/>
                  </a:cubicBezTo>
                  <a:cubicBezTo>
                    <a:pt x="0" y="11314"/>
                    <a:pt x="3896" y="15209"/>
                    <a:pt x="8701" y="152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5E1EC7C4-B361-4504-AACA-92C6878833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2051" y="4870450"/>
              <a:ext cx="5316538" cy="1987550"/>
            </a:xfrm>
            <a:custGeom>
              <a:avLst/>
              <a:gdLst>
                <a:gd name="T0" fmla="*/ 8906 w 16833"/>
                <a:gd name="T1" fmla="*/ 0 h 6279"/>
                <a:gd name="T2" fmla="*/ 0 w 16833"/>
                <a:gd name="T3" fmla="*/ 6279 h 6279"/>
                <a:gd name="T4" fmla="*/ 16833 w 16833"/>
                <a:gd name="T5" fmla="*/ 6279 h 6279"/>
                <a:gd name="T6" fmla="*/ 16833 w 16833"/>
                <a:gd name="T7" fmla="*/ 4302 h 6279"/>
                <a:gd name="T8" fmla="*/ 8906 w 16833"/>
                <a:gd name="T9" fmla="*/ 0 h 6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33" h="6279">
                  <a:moveTo>
                    <a:pt x="8906" y="0"/>
                  </a:moveTo>
                  <a:cubicBezTo>
                    <a:pt x="4799" y="0"/>
                    <a:pt x="1304" y="2619"/>
                    <a:pt x="0" y="6279"/>
                  </a:cubicBezTo>
                  <a:cubicBezTo>
                    <a:pt x="16833" y="6279"/>
                    <a:pt x="16833" y="6279"/>
                    <a:pt x="16833" y="6279"/>
                  </a:cubicBezTo>
                  <a:cubicBezTo>
                    <a:pt x="16833" y="4302"/>
                    <a:pt x="16833" y="4302"/>
                    <a:pt x="16833" y="4302"/>
                  </a:cubicBezTo>
                  <a:cubicBezTo>
                    <a:pt x="15147" y="1712"/>
                    <a:pt x="12227" y="0"/>
                    <a:pt x="8906" y="0"/>
                  </a:cubicBezTo>
                  <a:close/>
                </a:path>
              </a:pathLst>
            </a:custGeom>
            <a:solidFill>
              <a:srgbClr val="37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9E87CCB-CBBD-4B69-825A-5D4AEE280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748" y="3951912"/>
            <a:ext cx="1688726" cy="1686238"/>
          </a:xfrm>
          <a:prstGeom prst="rect">
            <a:avLst/>
          </a:prstGeom>
        </p:spPr>
      </p:pic>
      <p:sp>
        <p:nvSpPr>
          <p:cNvPr id="14" name="Rectangle 16"/>
          <p:cNvSpPr>
            <a:spLocks noChangeArrowheads="1"/>
          </p:cNvSpPr>
          <p:nvPr userDrawn="1"/>
        </p:nvSpPr>
        <p:spPr bwMode="auto">
          <a:xfrm>
            <a:off x="1884397" y="6240615"/>
            <a:ext cx="29322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 u="sng" dirty="0">
                <a:latin typeface="Arial" charset="0"/>
                <a:cs typeface="Arial" charset="0"/>
                <a:hlinkClick r:id="rId3"/>
              </a:rPr>
              <a:t>deakin.edu.au/cradle</a:t>
            </a:r>
            <a:r>
              <a:rPr lang="en-US" sz="1200" b="1" u="none" dirty="0">
                <a:latin typeface="Arial" charset="0"/>
                <a:cs typeface="Arial" charset="0"/>
              </a:rPr>
              <a:t> @</a:t>
            </a:r>
            <a:r>
              <a:rPr lang="en-US" sz="1200" b="1" u="none" dirty="0" err="1">
                <a:latin typeface="Arial" charset="0"/>
                <a:cs typeface="Arial" charset="0"/>
              </a:rPr>
              <a:t>phillipdawson</a:t>
            </a:r>
            <a:endParaRPr lang="en-US" sz="1200" b="1" u="sng" dirty="0">
              <a:latin typeface="Arial" charset="0"/>
              <a:cs typeface="Arial" charset="0"/>
            </a:endParaRPr>
          </a:p>
        </p:txBody>
      </p:sp>
      <p:pic>
        <p:nvPicPr>
          <p:cNvPr id="15" name="Picture 11" descr="CRADLE circle.pd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209" y="5713081"/>
            <a:ext cx="10445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374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1BC1A6-FA88-4814-A368-FA1F0C3E5EF9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37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907" y="1122363"/>
            <a:ext cx="5040000" cy="1835208"/>
          </a:xfrm>
        </p:spPr>
        <p:txBody>
          <a:bodyPr anchor="b"/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3908" y="3051740"/>
            <a:ext cx="5040000" cy="2206060"/>
          </a:xfrm>
        </p:spPr>
        <p:txBody>
          <a:bodyPr/>
          <a:lstStyle>
            <a:lvl1pPr marL="0" indent="0" algn="l"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Deakin University CRICOS Provider Code: 00113B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BCF969-F22E-4363-BD98-B53B34219A98}"/>
              </a:ext>
            </a:extLst>
          </p:cNvPr>
          <p:cNvGrpSpPr/>
          <p:nvPr userDrawn="1"/>
        </p:nvGrpSpPr>
        <p:grpSpPr>
          <a:xfrm>
            <a:off x="6875462" y="0"/>
            <a:ext cx="5316538" cy="6858000"/>
            <a:chOff x="6242051" y="0"/>
            <a:chExt cx="5316538" cy="68580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05E60E73-F1E3-409B-9111-F5BDA2C949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7138" y="0"/>
              <a:ext cx="5251450" cy="4816475"/>
            </a:xfrm>
            <a:custGeom>
              <a:avLst/>
              <a:gdLst>
                <a:gd name="T0" fmla="*/ 8701 w 16628"/>
                <a:gd name="T1" fmla="*/ 15209 h 15209"/>
                <a:gd name="T2" fmla="*/ 8701 w 16628"/>
                <a:gd name="T3" fmla="*/ 15209 h 15209"/>
                <a:gd name="T4" fmla="*/ 16628 w 16628"/>
                <a:gd name="T5" fmla="*/ 10101 h 15209"/>
                <a:gd name="T6" fmla="*/ 16628 w 16628"/>
                <a:gd name="T7" fmla="*/ 0 h 15209"/>
                <a:gd name="T8" fmla="*/ 0 w 16628"/>
                <a:gd name="T9" fmla="*/ 0 h 15209"/>
                <a:gd name="T10" fmla="*/ 0 w 16628"/>
                <a:gd name="T11" fmla="*/ 6508 h 15209"/>
                <a:gd name="T12" fmla="*/ 8701 w 16628"/>
                <a:gd name="T13" fmla="*/ 15209 h 15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28" h="15209">
                  <a:moveTo>
                    <a:pt x="8701" y="15209"/>
                  </a:moveTo>
                  <a:cubicBezTo>
                    <a:pt x="8701" y="15209"/>
                    <a:pt x="8701" y="15209"/>
                    <a:pt x="8701" y="15209"/>
                  </a:cubicBezTo>
                  <a:cubicBezTo>
                    <a:pt x="12225" y="15209"/>
                    <a:pt x="15260" y="13114"/>
                    <a:pt x="16628" y="10101"/>
                  </a:cubicBezTo>
                  <a:cubicBezTo>
                    <a:pt x="16628" y="0"/>
                    <a:pt x="16628" y="0"/>
                    <a:pt x="166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508"/>
                    <a:pt x="0" y="6508"/>
                    <a:pt x="0" y="6508"/>
                  </a:cubicBezTo>
                  <a:cubicBezTo>
                    <a:pt x="0" y="11314"/>
                    <a:pt x="3896" y="15209"/>
                    <a:pt x="8701" y="152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5E1EC7C4-B361-4504-AACA-92C6878833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2051" y="4870450"/>
              <a:ext cx="5316538" cy="1987550"/>
            </a:xfrm>
            <a:custGeom>
              <a:avLst/>
              <a:gdLst>
                <a:gd name="T0" fmla="*/ 8906 w 16833"/>
                <a:gd name="T1" fmla="*/ 0 h 6279"/>
                <a:gd name="T2" fmla="*/ 0 w 16833"/>
                <a:gd name="T3" fmla="*/ 6279 h 6279"/>
                <a:gd name="T4" fmla="*/ 16833 w 16833"/>
                <a:gd name="T5" fmla="*/ 6279 h 6279"/>
                <a:gd name="T6" fmla="*/ 16833 w 16833"/>
                <a:gd name="T7" fmla="*/ 4302 h 6279"/>
                <a:gd name="T8" fmla="*/ 8906 w 16833"/>
                <a:gd name="T9" fmla="*/ 0 h 6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33" h="6279">
                  <a:moveTo>
                    <a:pt x="8906" y="0"/>
                  </a:moveTo>
                  <a:cubicBezTo>
                    <a:pt x="4799" y="0"/>
                    <a:pt x="1304" y="2619"/>
                    <a:pt x="0" y="6279"/>
                  </a:cubicBezTo>
                  <a:cubicBezTo>
                    <a:pt x="16833" y="6279"/>
                    <a:pt x="16833" y="6279"/>
                    <a:pt x="16833" y="6279"/>
                  </a:cubicBezTo>
                  <a:cubicBezTo>
                    <a:pt x="16833" y="4302"/>
                    <a:pt x="16833" y="4302"/>
                    <a:pt x="16833" y="4302"/>
                  </a:cubicBezTo>
                  <a:cubicBezTo>
                    <a:pt x="15147" y="1712"/>
                    <a:pt x="12227" y="0"/>
                    <a:pt x="890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9E87CCB-CBBD-4B69-825A-5D4AEE280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748" y="3951912"/>
            <a:ext cx="1688726" cy="168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80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1BC1A6-FA88-4814-A368-FA1F0C3E5EF9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0A4702B-2D34-4ADF-9BC5-6B1C45BD0F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40548" y="0"/>
            <a:ext cx="5251450" cy="4816475"/>
          </a:xfrm>
          <a:custGeom>
            <a:avLst/>
            <a:gdLst>
              <a:gd name="connsiteX0" fmla="*/ 0 w 5251450"/>
              <a:gd name="connsiteY0" fmla="*/ 0 h 4816475"/>
              <a:gd name="connsiteX1" fmla="*/ 5251450 w 5251450"/>
              <a:gd name="connsiteY1" fmla="*/ 0 h 4816475"/>
              <a:gd name="connsiteX2" fmla="*/ 5251450 w 5251450"/>
              <a:gd name="connsiteY2" fmla="*/ 3198844 h 4816475"/>
              <a:gd name="connsiteX3" fmla="*/ 2747947 w 5251450"/>
              <a:gd name="connsiteY3" fmla="*/ 4816475 h 4816475"/>
              <a:gd name="connsiteX4" fmla="*/ 0 w 5251450"/>
              <a:gd name="connsiteY4" fmla="*/ 2060992 h 4816475"/>
              <a:gd name="connsiteX5" fmla="*/ 0 w 5251450"/>
              <a:gd name="connsiteY5" fmla="*/ 0 h 481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1450" h="4816475">
                <a:moveTo>
                  <a:pt x="0" y="0"/>
                </a:moveTo>
                <a:cubicBezTo>
                  <a:pt x="0" y="0"/>
                  <a:pt x="0" y="0"/>
                  <a:pt x="5251450" y="0"/>
                </a:cubicBezTo>
                <a:cubicBezTo>
                  <a:pt x="5251450" y="0"/>
                  <a:pt x="5251450" y="0"/>
                  <a:pt x="5251450" y="3198844"/>
                </a:cubicBezTo>
                <a:cubicBezTo>
                  <a:pt x="4819409" y="4153018"/>
                  <a:pt x="3860896" y="4816475"/>
                  <a:pt x="2747947" y="4816475"/>
                </a:cubicBezTo>
                <a:cubicBezTo>
                  <a:pt x="1230434" y="4816475"/>
                  <a:pt x="0" y="3582984"/>
                  <a:pt x="0" y="2060992"/>
                </a:cubicBezTo>
                <a:cubicBezTo>
                  <a:pt x="0" y="2060992"/>
                  <a:pt x="0" y="2060992"/>
                  <a:pt x="0" y="0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</p:spPr>
        <p:txBody>
          <a:bodyPr wrap="square" lIns="144000" tIns="144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907" y="1122363"/>
            <a:ext cx="5040000" cy="1835208"/>
          </a:xfrm>
        </p:spPr>
        <p:txBody>
          <a:bodyPr anchor="b"/>
          <a:lstStyle>
            <a:lvl1pPr algn="l">
              <a:defRPr sz="4500" b="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3908" y="3051740"/>
            <a:ext cx="5040000" cy="2206060"/>
          </a:xfrm>
        </p:spPr>
        <p:txBody>
          <a:bodyPr/>
          <a:lstStyle>
            <a:lvl1pPr marL="0" indent="0" algn="l">
              <a:buNone/>
              <a:defRPr sz="2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5E1EC7C4-B361-4504-AACA-92C6878833E5}"/>
              </a:ext>
            </a:extLst>
          </p:cNvPr>
          <p:cNvSpPr>
            <a:spLocks/>
          </p:cNvSpPr>
          <p:nvPr userDrawn="1"/>
        </p:nvSpPr>
        <p:spPr bwMode="auto">
          <a:xfrm>
            <a:off x="6875462" y="4870450"/>
            <a:ext cx="5316538" cy="1987550"/>
          </a:xfrm>
          <a:custGeom>
            <a:avLst/>
            <a:gdLst>
              <a:gd name="T0" fmla="*/ 8906 w 16833"/>
              <a:gd name="T1" fmla="*/ 0 h 6279"/>
              <a:gd name="T2" fmla="*/ 0 w 16833"/>
              <a:gd name="T3" fmla="*/ 6279 h 6279"/>
              <a:gd name="T4" fmla="*/ 16833 w 16833"/>
              <a:gd name="T5" fmla="*/ 6279 h 6279"/>
              <a:gd name="T6" fmla="*/ 16833 w 16833"/>
              <a:gd name="T7" fmla="*/ 4302 h 6279"/>
              <a:gd name="T8" fmla="*/ 8906 w 16833"/>
              <a:gd name="T9" fmla="*/ 0 h 6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33" h="6279">
                <a:moveTo>
                  <a:pt x="8906" y="0"/>
                </a:moveTo>
                <a:cubicBezTo>
                  <a:pt x="4799" y="0"/>
                  <a:pt x="1304" y="2619"/>
                  <a:pt x="0" y="6279"/>
                </a:cubicBezTo>
                <a:cubicBezTo>
                  <a:pt x="16833" y="6279"/>
                  <a:pt x="16833" y="6279"/>
                  <a:pt x="16833" y="6279"/>
                </a:cubicBezTo>
                <a:cubicBezTo>
                  <a:pt x="16833" y="4302"/>
                  <a:pt x="16833" y="4302"/>
                  <a:pt x="16833" y="4302"/>
                </a:cubicBezTo>
                <a:cubicBezTo>
                  <a:pt x="15147" y="1712"/>
                  <a:pt x="12227" y="0"/>
                  <a:pt x="8906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BDCFA0D-B8A6-445F-9CC2-3E63D3AFADF6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8806332" y="3945496"/>
            <a:ext cx="1699200" cy="16992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89" b="89"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  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598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0474969-1787-479A-924E-1D2D1F2AE7AC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7AE052A-B77F-4049-9BBA-BEC841AE0D9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6436" y="601980"/>
            <a:ext cx="3865565" cy="5657444"/>
          </a:xfrm>
          <a:custGeom>
            <a:avLst/>
            <a:gdLst>
              <a:gd name="connsiteX0" fmla="*/ 2632641 w 3865565"/>
              <a:gd name="connsiteY0" fmla="*/ 0 h 5657444"/>
              <a:gd name="connsiteX1" fmla="*/ 3039129 w 3865565"/>
              <a:gd name="connsiteY1" fmla="*/ 0 h 5657444"/>
              <a:gd name="connsiteX2" fmla="*/ 3830041 w 3865565"/>
              <a:gd name="connsiteY2" fmla="*/ 172187 h 5657444"/>
              <a:gd name="connsiteX3" fmla="*/ 3865565 w 3865565"/>
              <a:gd name="connsiteY3" fmla="*/ 186581 h 5657444"/>
              <a:gd name="connsiteX4" fmla="*/ 3865565 w 3865565"/>
              <a:gd name="connsiteY4" fmla="*/ 5462255 h 5657444"/>
              <a:gd name="connsiteX5" fmla="*/ 3760710 w 3865565"/>
              <a:gd name="connsiteY5" fmla="*/ 5502445 h 5657444"/>
              <a:gd name="connsiteX6" fmla="*/ 2835885 w 3865565"/>
              <a:gd name="connsiteY6" fmla="*/ 5657444 h 5657444"/>
              <a:gd name="connsiteX7" fmla="*/ 0 w 3865565"/>
              <a:gd name="connsiteY7" fmla="*/ 2825551 h 5657444"/>
              <a:gd name="connsiteX8" fmla="*/ 2632641 w 3865565"/>
              <a:gd name="connsiteY8" fmla="*/ 0 h 565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5565" h="5657444">
                <a:moveTo>
                  <a:pt x="2632641" y="0"/>
                </a:moveTo>
                <a:lnTo>
                  <a:pt x="3039129" y="0"/>
                </a:lnTo>
                <a:cubicBezTo>
                  <a:pt x="3315017" y="19820"/>
                  <a:pt x="3580980" y="79280"/>
                  <a:pt x="3830041" y="172187"/>
                </a:cubicBezTo>
                <a:lnTo>
                  <a:pt x="3865565" y="186581"/>
                </a:lnTo>
                <a:lnTo>
                  <a:pt x="3865565" y="5462255"/>
                </a:lnTo>
                <a:lnTo>
                  <a:pt x="3760710" y="5502445"/>
                </a:lnTo>
                <a:cubicBezTo>
                  <a:pt x="3470525" y="5602939"/>
                  <a:pt x="3159407" y="5657444"/>
                  <a:pt x="2835885" y="5657444"/>
                </a:cubicBezTo>
                <a:cubicBezTo>
                  <a:pt x="1270273" y="5657444"/>
                  <a:pt x="0" y="4388959"/>
                  <a:pt x="0" y="2825551"/>
                </a:cubicBezTo>
                <a:cubicBezTo>
                  <a:pt x="0" y="1328738"/>
                  <a:pt x="1162300" y="104650"/>
                  <a:pt x="263264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1548000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sz="1400" dirty="0"/>
              <a:t>Click Icon to Add Image</a:t>
            </a:r>
            <a:endParaRPr lang="en-AU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C22E693-5B73-479C-B297-AC021617C7C9}"/>
              </a:ext>
            </a:extLst>
          </p:cNvPr>
          <p:cNvSpPr>
            <a:spLocks/>
          </p:cNvSpPr>
          <p:nvPr userDrawn="1"/>
        </p:nvSpPr>
        <p:spPr bwMode="auto">
          <a:xfrm>
            <a:off x="0" y="601980"/>
            <a:ext cx="8245719" cy="5657444"/>
          </a:xfrm>
          <a:custGeom>
            <a:avLst/>
            <a:gdLst>
              <a:gd name="connsiteX0" fmla="*/ 0 w 8245719"/>
              <a:gd name="connsiteY0" fmla="*/ 0 h 5657444"/>
              <a:gd name="connsiteX1" fmla="*/ 2413221 w 8245719"/>
              <a:gd name="connsiteY1" fmla="*/ 0 h 5657444"/>
              <a:gd name="connsiteX2" fmla="*/ 2560722 w 8245719"/>
              <a:gd name="connsiteY2" fmla="*/ 0 h 5657444"/>
              <a:gd name="connsiteX3" fmla="*/ 2686080 w 8245719"/>
              <a:gd name="connsiteY3" fmla="*/ 0 h 5657444"/>
              <a:gd name="connsiteX4" fmla="*/ 5416593 w 8245719"/>
              <a:gd name="connsiteY4" fmla="*/ 0 h 5657444"/>
              <a:gd name="connsiteX5" fmla="*/ 8245719 w 8245719"/>
              <a:gd name="connsiteY5" fmla="*/ 2828722 h 5657444"/>
              <a:gd name="connsiteX6" fmla="*/ 5416593 w 8245719"/>
              <a:gd name="connsiteY6" fmla="*/ 5657444 h 5657444"/>
              <a:gd name="connsiteX7" fmla="*/ 2571602 w 8245719"/>
              <a:gd name="connsiteY7" fmla="*/ 5657444 h 5657444"/>
              <a:gd name="connsiteX8" fmla="*/ 2560722 w 8245719"/>
              <a:gd name="connsiteY8" fmla="*/ 5657444 h 5657444"/>
              <a:gd name="connsiteX9" fmla="*/ 2504877 w 8245719"/>
              <a:gd name="connsiteY9" fmla="*/ 5657444 h 5657444"/>
              <a:gd name="connsiteX10" fmla="*/ 2413221 w 8245719"/>
              <a:gd name="connsiteY10" fmla="*/ 5657444 h 5657444"/>
              <a:gd name="connsiteX11" fmla="*/ 0 w 8245719"/>
              <a:gd name="connsiteY11" fmla="*/ 5657444 h 565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45719" h="5657444">
                <a:moveTo>
                  <a:pt x="0" y="0"/>
                </a:moveTo>
                <a:lnTo>
                  <a:pt x="2413221" y="0"/>
                </a:lnTo>
                <a:lnTo>
                  <a:pt x="2560722" y="0"/>
                </a:lnTo>
                <a:lnTo>
                  <a:pt x="2686080" y="0"/>
                </a:lnTo>
                <a:cubicBezTo>
                  <a:pt x="5416593" y="0"/>
                  <a:pt x="5416593" y="0"/>
                  <a:pt x="5416593" y="0"/>
                </a:cubicBezTo>
                <a:cubicBezTo>
                  <a:pt x="6978474" y="0"/>
                  <a:pt x="8245719" y="1267065"/>
                  <a:pt x="8245719" y="2828722"/>
                </a:cubicBezTo>
                <a:cubicBezTo>
                  <a:pt x="8245719" y="4390380"/>
                  <a:pt x="6978474" y="5657444"/>
                  <a:pt x="5416593" y="5657444"/>
                </a:cubicBezTo>
                <a:cubicBezTo>
                  <a:pt x="3539486" y="5657444"/>
                  <a:pt x="2835570" y="5657444"/>
                  <a:pt x="2571602" y="5657444"/>
                </a:cubicBezTo>
                <a:lnTo>
                  <a:pt x="2560722" y="5657444"/>
                </a:lnTo>
                <a:lnTo>
                  <a:pt x="2504877" y="5657444"/>
                </a:lnTo>
                <a:cubicBezTo>
                  <a:pt x="2413221" y="5657444"/>
                  <a:pt x="2413221" y="5657444"/>
                  <a:pt x="2413221" y="5657444"/>
                </a:cubicBezTo>
                <a:lnTo>
                  <a:pt x="0" y="565744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5538" y="1693697"/>
            <a:ext cx="6039852" cy="1490662"/>
          </a:xfrm>
        </p:spPr>
        <p:txBody>
          <a:bodyPr anchor="b"/>
          <a:lstStyle>
            <a:lvl1pPr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36ACC5A-D2CF-40E7-8984-09E0560FD4B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4954" y="3212433"/>
            <a:ext cx="6040436" cy="21171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5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5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5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5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5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5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50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subtitle</a:t>
            </a:r>
            <a:endParaRPr lang="en-GB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60638916-103F-4460-8138-9222D76A25F7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7384748" y="2529000"/>
            <a:ext cx="1800000" cy="1800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  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6280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67BA4DE8-38D7-442D-A110-51B4EF65A77C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A8485562-E630-4C57-98C3-B101EF15FC6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769693" y="-3665"/>
            <a:ext cx="9422307" cy="6858000"/>
          </a:xfrm>
          <a:custGeom>
            <a:avLst/>
            <a:gdLst>
              <a:gd name="connsiteX0" fmla="*/ 3980197 w 9422307"/>
              <a:gd name="connsiteY0" fmla="*/ 0 h 6858000"/>
              <a:gd name="connsiteX1" fmla="*/ 9422307 w 9422307"/>
              <a:gd name="connsiteY1" fmla="*/ 0 h 6858000"/>
              <a:gd name="connsiteX2" fmla="*/ 9422307 w 9422307"/>
              <a:gd name="connsiteY2" fmla="*/ 6858000 h 6858000"/>
              <a:gd name="connsiteX3" fmla="*/ 0 w 9422307"/>
              <a:gd name="connsiteY3" fmla="*/ 6858000 h 6858000"/>
              <a:gd name="connsiteX4" fmla="*/ 1570767 w 9422307"/>
              <a:gd name="connsiteY4" fmla="*/ 41502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2307" h="6858000">
                <a:moveTo>
                  <a:pt x="3980197" y="0"/>
                </a:moveTo>
                <a:lnTo>
                  <a:pt x="9422307" y="0"/>
                </a:lnTo>
                <a:lnTo>
                  <a:pt x="9422307" y="6858000"/>
                </a:lnTo>
                <a:lnTo>
                  <a:pt x="0" y="6858000"/>
                </a:lnTo>
                <a:lnTo>
                  <a:pt x="1570767" y="41502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144000" rIns="180000">
            <a:noAutofit/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Icon to Add Image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022977" y="6538912"/>
            <a:ext cx="6624000" cy="204248"/>
          </a:xfrm>
        </p:spPr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36ACC5A-D2CF-40E7-8984-09E0560FD4B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4954" y="2074841"/>
            <a:ext cx="4952246" cy="21171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5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5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5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5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5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5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50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subtitle</a:t>
            </a:r>
            <a:endParaRPr lang="en-GB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7A055C5-456B-4769-A5F8-9C3D2A1ADEE2}"/>
              </a:ext>
            </a:extLst>
          </p:cNvPr>
          <p:cNvSpPr/>
          <p:nvPr userDrawn="1"/>
        </p:nvSpPr>
        <p:spPr>
          <a:xfrm>
            <a:off x="1" y="5265083"/>
            <a:ext cx="924688" cy="1596583"/>
          </a:xfrm>
          <a:custGeom>
            <a:avLst/>
            <a:gdLst>
              <a:gd name="connsiteX0" fmla="*/ 0 w 924688"/>
              <a:gd name="connsiteY0" fmla="*/ 0 h 1596583"/>
              <a:gd name="connsiteX1" fmla="*/ 924688 w 924688"/>
              <a:gd name="connsiteY1" fmla="*/ 1596583 h 1596583"/>
              <a:gd name="connsiteX2" fmla="*/ 0 w 924688"/>
              <a:gd name="connsiteY2" fmla="*/ 1596583 h 1596583"/>
              <a:gd name="connsiteX3" fmla="*/ 0 w 924688"/>
              <a:gd name="connsiteY3" fmla="*/ 0 h 1596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688" h="1596583">
                <a:moveTo>
                  <a:pt x="0" y="0"/>
                </a:moveTo>
                <a:lnTo>
                  <a:pt x="924688" y="1596583"/>
                </a:lnTo>
                <a:lnTo>
                  <a:pt x="0" y="15965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5538" y="838201"/>
            <a:ext cx="4951662" cy="1152194"/>
          </a:xfrm>
        </p:spPr>
        <p:txBody>
          <a:bodyPr anchor="b"/>
          <a:lstStyle>
            <a:lvl1pPr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19E54EE2-7DBF-4A33-9285-3374AA76F439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0929987" y="5595019"/>
            <a:ext cx="1054800" cy="10548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  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4389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8479152-EC59-4E85-860A-7F94ED52F8B1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6C46A4B-C7F3-48A4-A48B-242F24F3CC9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59424 h 6858000"/>
              <a:gd name="connsiteX5" fmla="*/ 2153 w 12192000"/>
              <a:gd name="connsiteY5" fmla="*/ 6259424 h 6858000"/>
              <a:gd name="connsiteX6" fmla="*/ 82352 w 12192000"/>
              <a:gd name="connsiteY6" fmla="*/ 6259424 h 6858000"/>
              <a:gd name="connsiteX7" fmla="*/ 138197 w 12192000"/>
              <a:gd name="connsiteY7" fmla="*/ 6259424 h 6858000"/>
              <a:gd name="connsiteX8" fmla="*/ 149077 w 12192000"/>
              <a:gd name="connsiteY8" fmla="*/ 6259424 h 6858000"/>
              <a:gd name="connsiteX9" fmla="*/ 2994068 w 12192000"/>
              <a:gd name="connsiteY9" fmla="*/ 6259424 h 6858000"/>
              <a:gd name="connsiteX10" fmla="*/ 5823194 w 12192000"/>
              <a:gd name="connsiteY10" fmla="*/ 3430702 h 6858000"/>
              <a:gd name="connsiteX11" fmla="*/ 2994068 w 12192000"/>
              <a:gd name="connsiteY11" fmla="*/ 601980 h 6858000"/>
              <a:gd name="connsiteX12" fmla="*/ 263555 w 12192000"/>
              <a:gd name="connsiteY12" fmla="*/ 601980 h 6858000"/>
              <a:gd name="connsiteX13" fmla="*/ 138197 w 12192000"/>
              <a:gd name="connsiteY13" fmla="*/ 601980 h 6858000"/>
              <a:gd name="connsiteX14" fmla="*/ 0 w 12192000"/>
              <a:gd name="connsiteY14" fmla="*/ 6019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59424"/>
                </a:lnTo>
                <a:lnTo>
                  <a:pt x="2153" y="6259424"/>
                </a:lnTo>
                <a:cubicBezTo>
                  <a:pt x="13610" y="6259424"/>
                  <a:pt x="36524" y="6259424"/>
                  <a:pt x="82352" y="6259424"/>
                </a:cubicBezTo>
                <a:lnTo>
                  <a:pt x="138197" y="6259424"/>
                </a:lnTo>
                <a:lnTo>
                  <a:pt x="149077" y="6259424"/>
                </a:lnTo>
                <a:cubicBezTo>
                  <a:pt x="413045" y="6259424"/>
                  <a:pt x="1116961" y="6259424"/>
                  <a:pt x="2994068" y="6259424"/>
                </a:cubicBezTo>
                <a:cubicBezTo>
                  <a:pt x="4555949" y="6259424"/>
                  <a:pt x="5823194" y="4992360"/>
                  <a:pt x="5823194" y="3430702"/>
                </a:cubicBezTo>
                <a:cubicBezTo>
                  <a:pt x="5823194" y="1869045"/>
                  <a:pt x="4555949" y="601980"/>
                  <a:pt x="2994068" y="601980"/>
                </a:cubicBezTo>
                <a:cubicBezTo>
                  <a:pt x="2994068" y="601980"/>
                  <a:pt x="2994068" y="601980"/>
                  <a:pt x="263555" y="601980"/>
                </a:cubicBezTo>
                <a:lnTo>
                  <a:pt x="138197" y="601980"/>
                </a:lnTo>
                <a:lnTo>
                  <a:pt x="0" y="60198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144000" rIns="144000"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sz="1400" dirty="0"/>
              <a:t>Drag and drop image form a folder, or click on the placeholder and select ‘Insert \ Images’</a:t>
            </a:r>
            <a:endParaRPr lang="en-A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36ACC5A-D2CF-40E7-8984-09E0560FD4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953" y="3213099"/>
            <a:ext cx="4577597" cy="134731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5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5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5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5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5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5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50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subtitle</a:t>
            </a:r>
            <a:endParaRPr lang="en-GB" dirty="0"/>
          </a:p>
          <a:p>
            <a:pPr lvl="0"/>
            <a:r>
              <a:rPr lang="en-US" dirty="0"/>
              <a:t>Sub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BDA700-3D1B-49F1-9223-954502A2E2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88EBF47D-CF7E-4C6B-A285-0E72AA665866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162550" y="2529000"/>
            <a:ext cx="1800000" cy="1800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   </a:t>
            </a:r>
            <a:endParaRPr lang="en-AU" dirty="0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ABBA3CDA-E776-40AE-B46D-45A45CC5D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2" y="2222662"/>
            <a:ext cx="4577597" cy="959957"/>
          </a:xfrm>
        </p:spPr>
        <p:txBody>
          <a:bodyPr anchor="b"/>
          <a:lstStyle>
            <a:lvl1pPr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4744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57DA6F-A204-4940-B919-67CA81BB5E7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144000" tIns="14400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sz="1400" dirty="0"/>
              <a:t>Click Icon to Add Image</a:t>
            </a:r>
            <a:endParaRPr lang="en-A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36ACC5A-D2CF-40E7-8984-09E0560FD4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953" y="3213099"/>
            <a:ext cx="4577597" cy="134731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500">
                <a:solidFill>
                  <a:schemeClr val="bg1"/>
                </a:solidFill>
              </a:defRPr>
            </a:lvl1pPr>
            <a:lvl2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2pPr>
            <a:lvl3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3pPr>
            <a:lvl4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4pPr>
            <a:lvl5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5pPr>
            <a:lvl6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6pPr>
            <a:lvl7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7pPr>
            <a:lvl8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8pPr>
            <a:lvl9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subtitle</a:t>
            </a:r>
            <a:endParaRPr lang="en-GB" dirty="0"/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BDA700-3D1B-49F1-9223-954502A2E2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ABBA3CDA-E776-40AE-B46D-45A45CC5D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2" y="2222662"/>
            <a:ext cx="4577597" cy="959957"/>
          </a:xfrm>
        </p:spPr>
        <p:txBody>
          <a:bodyPr anchor="b"/>
          <a:lstStyle>
            <a:lvl1pPr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AU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63ECAA2-DC74-4CC5-B1BD-C6D5D8AE7E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14516" y="5577829"/>
            <a:ext cx="1076400" cy="10764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  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437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360C9-D6E6-46AC-8EF9-EEF25F267E1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0538" y="1758950"/>
            <a:ext cx="10193790" cy="397466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relevant icon at the </a:t>
            </a:r>
            <a:r>
              <a:rPr lang="en-US" dirty="0" err="1"/>
              <a:t>centre</a:t>
            </a:r>
            <a:r>
              <a:rPr lang="en-US" dirty="0"/>
              <a:t> of the placeholder to add: Text / Table / Chart / SmartArt / Image / Media. There are five type styles in the template, available as List Levels. Press the Increase / Decrease button in the paragraph section of the home ribbon to move through the styles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683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C9A85-FED4-45F5-B0E4-94A30DCC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C9DF7-800A-2FAC-ED7D-9A1DF8993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064D9-3573-130E-C4C6-7BDD6BFCC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9EE-109B-3848-B1B0-BA6B116F6766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CE28B-BAE1-AE34-FF13-F56C380F3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1C208-0192-CB59-7368-855E108DE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7AA41-C1B5-9848-BC5A-5804FBF6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32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28D9B9-3392-4769-8DFF-BE6FA168AE0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0538" y="1758950"/>
            <a:ext cx="10193790" cy="397466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relevant icon at the </a:t>
            </a:r>
            <a:r>
              <a:rPr lang="en-US" dirty="0" err="1"/>
              <a:t>centre</a:t>
            </a:r>
            <a:r>
              <a:rPr lang="en-US" dirty="0"/>
              <a:t> of the placeholder to add: Text / Table / Chart / SmartArt / Image / Media. There are five type styles in the template, available as List Levels. Press the Increase / Decrease button in the paragraph section of the home ribbon to move through the styles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6944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707AC9EC-B695-415B-B6C5-74325AD87060}"/>
              </a:ext>
            </a:extLst>
          </p:cNvPr>
          <p:cNvSpPr/>
          <p:nvPr userDrawn="1"/>
        </p:nvSpPr>
        <p:spPr>
          <a:xfrm>
            <a:off x="0" y="0"/>
            <a:ext cx="12191999" cy="1503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3EAA3666-B8A8-41AC-9F39-8F2ACFA8A9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34200" y="1"/>
            <a:ext cx="2857798" cy="4930775"/>
          </a:xfrm>
          <a:custGeom>
            <a:avLst/>
            <a:gdLst>
              <a:gd name="connsiteX0" fmla="*/ 0 w 2857798"/>
              <a:gd name="connsiteY0" fmla="*/ 0 h 4930775"/>
              <a:gd name="connsiteX1" fmla="*/ 2857798 w 2857798"/>
              <a:gd name="connsiteY1" fmla="*/ 0 h 4930775"/>
              <a:gd name="connsiteX2" fmla="*/ 2857798 w 2857798"/>
              <a:gd name="connsiteY2" fmla="*/ 4884513 h 4930775"/>
              <a:gd name="connsiteX3" fmla="*/ 2635296 w 2857798"/>
              <a:gd name="connsiteY3" fmla="*/ 4918446 h 4930775"/>
              <a:gd name="connsiteX4" fmla="*/ 2390916 w 2857798"/>
              <a:gd name="connsiteY4" fmla="*/ 4930775 h 4930775"/>
              <a:gd name="connsiteX5" fmla="*/ 0 w 2857798"/>
              <a:gd name="connsiteY5" fmla="*/ 2543350 h 4930775"/>
              <a:gd name="connsiteX6" fmla="*/ 0 w 2857798"/>
              <a:gd name="connsiteY6" fmla="*/ 149177 h 493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98" h="4930775">
                <a:moveTo>
                  <a:pt x="0" y="0"/>
                </a:moveTo>
                <a:lnTo>
                  <a:pt x="2857798" y="0"/>
                </a:lnTo>
                <a:lnTo>
                  <a:pt x="2857798" y="4884513"/>
                </a:lnTo>
                <a:lnTo>
                  <a:pt x="2635296" y="4918446"/>
                </a:lnTo>
                <a:cubicBezTo>
                  <a:pt x="2554956" y="4926599"/>
                  <a:pt x="2473429" y="4930775"/>
                  <a:pt x="2390916" y="4930775"/>
                </a:cubicBezTo>
                <a:cubicBezTo>
                  <a:pt x="1070701" y="4930775"/>
                  <a:pt x="0" y="3861638"/>
                  <a:pt x="0" y="2543350"/>
                </a:cubicBezTo>
                <a:cubicBezTo>
                  <a:pt x="0" y="2543350"/>
                  <a:pt x="0" y="2543350"/>
                  <a:pt x="0" y="1491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144000" tIns="144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sz="1400" dirty="0"/>
              <a:t>Click Icon to Add Image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249BAF2C-024F-493D-94ED-A02A44D4A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600" y="1393825"/>
            <a:ext cx="8286712" cy="4351338"/>
          </a:xfrm>
        </p:spPr>
        <p:txBody>
          <a:bodyPr numCol="2" spcCol="540000"/>
          <a:lstStyle>
            <a:lvl1pPr>
              <a:defRPr/>
            </a:lvl1pPr>
          </a:lstStyle>
          <a:p>
            <a:pPr lvl="0"/>
            <a:r>
              <a:rPr lang="en-US" dirty="0"/>
              <a:t>There are five type styles in the template, available as List Levels. Press the Increase / Decrease button in the paragraph section of the home ribbon to move through the styles.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2426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F03315E-CD2C-412E-B9D4-9CC06832EDD4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A440D47-120F-417D-B465-949547743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00" y="1393825"/>
            <a:ext cx="6022975" cy="4802188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/>
            </a:lvl1pPr>
            <a:lvl2pPr>
              <a:spcAft>
                <a:spcPts val="600"/>
              </a:spcAft>
              <a:defRPr sz="2000"/>
            </a:lvl2pPr>
            <a:lvl3pPr marL="0" indent="0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80000" indent="-180000">
              <a:buSzPct val="110000"/>
              <a:buFont typeface="Arial" panose="020B0604020202020204" pitchFamily="34" charset="0"/>
              <a:buChar char="•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360000" indent="-180000">
              <a:buFont typeface="Calibri" panose="020F0502020204030204" pitchFamily="34" charset="0"/>
              <a:buChar char="–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180000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en-US" dirty="0"/>
              <a:t>First Level Heading</a:t>
            </a:r>
          </a:p>
          <a:p>
            <a:pPr lvl="1"/>
            <a:r>
              <a:rPr lang="en-US" dirty="0"/>
              <a:t>Add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 </a:t>
            </a:r>
            <a:endParaRPr lang="en-GB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4303B84-34AA-4CF3-8091-F68C9E0891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8503" y="0"/>
            <a:ext cx="6873496" cy="6858000"/>
          </a:xfrm>
          <a:custGeom>
            <a:avLst/>
            <a:gdLst>
              <a:gd name="connsiteX0" fmla="*/ 0 w 6873496"/>
              <a:gd name="connsiteY0" fmla="*/ 0 h 6858000"/>
              <a:gd name="connsiteX1" fmla="*/ 6873496 w 6873496"/>
              <a:gd name="connsiteY1" fmla="*/ 0 h 6858000"/>
              <a:gd name="connsiteX2" fmla="*/ 6873496 w 6873496"/>
              <a:gd name="connsiteY2" fmla="*/ 2702626 h 6858000"/>
              <a:gd name="connsiteX3" fmla="*/ 6492648 w 6873496"/>
              <a:gd name="connsiteY3" fmla="*/ 3359543 h 6858000"/>
              <a:gd name="connsiteX4" fmla="*/ 4465777 w 6873496"/>
              <a:gd name="connsiteY4" fmla="*/ 6858000 h 6858000"/>
              <a:gd name="connsiteX5" fmla="*/ 3977804 w 6873496"/>
              <a:gd name="connsiteY5" fmla="*/ 6858000 h 6858000"/>
              <a:gd name="connsiteX6" fmla="*/ 1947696 w 6873496"/>
              <a:gd name="connsiteY6" fmla="*/ 3359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3496" h="6858000">
                <a:moveTo>
                  <a:pt x="0" y="0"/>
                </a:moveTo>
                <a:lnTo>
                  <a:pt x="6873496" y="0"/>
                </a:lnTo>
                <a:lnTo>
                  <a:pt x="6873496" y="2702626"/>
                </a:lnTo>
                <a:lnTo>
                  <a:pt x="6492648" y="3359543"/>
                </a:lnTo>
                <a:lnTo>
                  <a:pt x="4465777" y="6858000"/>
                </a:lnTo>
                <a:lnTo>
                  <a:pt x="3977804" y="6858000"/>
                </a:lnTo>
                <a:lnTo>
                  <a:pt x="1947696" y="335954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360000" tIns="144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95160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hree Box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34975" y="1866899"/>
            <a:ext cx="2879725" cy="4310063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1550AFC-90F7-4DB2-BCDA-549CDDC409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02025" y="1866899"/>
            <a:ext cx="2879725" cy="4310063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53CAFBE-951E-4246-BA1D-725A804EE6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9075" y="1866899"/>
            <a:ext cx="2879725" cy="4310063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934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hree Box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1935480"/>
            <a:ext cx="2865120" cy="2788920"/>
          </a:xfrm>
          <a:prstGeom prst="roundRect">
            <a:avLst>
              <a:gd name="adj" fmla="val 4645"/>
            </a:avLst>
          </a:prstGeom>
          <a:ln w="19050">
            <a:solidFill>
              <a:schemeClr val="tx2"/>
            </a:solidFill>
          </a:ln>
        </p:spPr>
        <p:txBody>
          <a:bodyPr lIns="162000" tIns="162000" rIns="162000" bIns="162000"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5BB8D98-408E-46F3-8147-011B3F4094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7140" y="1935480"/>
            <a:ext cx="2865120" cy="2788920"/>
          </a:xfrm>
          <a:prstGeom prst="roundRect">
            <a:avLst>
              <a:gd name="adj" fmla="val 4645"/>
            </a:avLst>
          </a:prstGeom>
          <a:ln w="19050">
            <a:solidFill>
              <a:schemeClr val="tx2"/>
            </a:solidFill>
          </a:ln>
        </p:spPr>
        <p:txBody>
          <a:bodyPr lIns="162000" tIns="162000" rIns="162000" bIns="162000"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AEA2733-1074-4E88-BFB1-608DFC511F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8980" y="1935480"/>
            <a:ext cx="2865120" cy="2788920"/>
          </a:xfrm>
          <a:prstGeom prst="roundRect">
            <a:avLst>
              <a:gd name="adj" fmla="val 4645"/>
            </a:avLst>
          </a:prstGeom>
          <a:ln w="19050">
            <a:solidFill>
              <a:schemeClr val="tx2"/>
            </a:solidFill>
          </a:ln>
        </p:spPr>
        <p:txBody>
          <a:bodyPr lIns="162000" tIns="162000" rIns="162000" bIns="162000"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9701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wo Box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34975" y="1866899"/>
            <a:ext cx="4060825" cy="4310063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1550AFC-90F7-4DB2-BCDA-549CDDC409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0285" y="1866899"/>
            <a:ext cx="3949027" cy="4310063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342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wo Box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5294" y="1935480"/>
            <a:ext cx="4650105" cy="2788920"/>
          </a:xfrm>
          <a:prstGeom prst="roundRect">
            <a:avLst>
              <a:gd name="adj" fmla="val 4645"/>
            </a:avLst>
          </a:prstGeom>
          <a:ln w="19050">
            <a:solidFill>
              <a:schemeClr val="tx2"/>
            </a:solidFill>
          </a:ln>
        </p:spPr>
        <p:txBody>
          <a:bodyPr lIns="162000" tIns="162000" rIns="162000" bIns="162000"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5BB8D98-408E-46F3-8147-011B3F4094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76368" y="1935480"/>
            <a:ext cx="4658232" cy="2788920"/>
          </a:xfrm>
          <a:prstGeom prst="roundRect">
            <a:avLst>
              <a:gd name="adj" fmla="val 4645"/>
            </a:avLst>
          </a:prstGeom>
          <a:ln w="19050">
            <a:solidFill>
              <a:schemeClr val="tx2"/>
            </a:solidFill>
          </a:ln>
        </p:spPr>
        <p:txBody>
          <a:bodyPr lIns="162000" tIns="162000" rIns="162000" bIns="162000"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9402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-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F03315E-CD2C-412E-B9D4-9CC06832EDD4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FCE13B1-D79A-444F-B333-38B89203CD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8527"/>
            <a:ext cx="6914081" cy="5040000"/>
          </a:xfrm>
          <a:custGeom>
            <a:avLst/>
            <a:gdLst>
              <a:gd name="connsiteX0" fmla="*/ 0 w 6914081"/>
              <a:gd name="connsiteY0" fmla="*/ 0 h 5040000"/>
              <a:gd name="connsiteX1" fmla="*/ 1718132 w 6914081"/>
              <a:gd name="connsiteY1" fmla="*/ 0 h 5040000"/>
              <a:gd name="connsiteX2" fmla="*/ 1849535 w 6914081"/>
              <a:gd name="connsiteY2" fmla="*/ 0 h 5040000"/>
              <a:gd name="connsiteX3" fmla="*/ 1961211 w 6914081"/>
              <a:gd name="connsiteY3" fmla="*/ 0 h 5040000"/>
              <a:gd name="connsiteX4" fmla="*/ 4393721 w 6914081"/>
              <a:gd name="connsiteY4" fmla="*/ 0 h 5040000"/>
              <a:gd name="connsiteX5" fmla="*/ 6914081 w 6914081"/>
              <a:gd name="connsiteY5" fmla="*/ 2520000 h 5040000"/>
              <a:gd name="connsiteX6" fmla="*/ 4393721 w 6914081"/>
              <a:gd name="connsiteY6" fmla="*/ 5040000 h 5040000"/>
              <a:gd name="connsiteX7" fmla="*/ 1859227 w 6914081"/>
              <a:gd name="connsiteY7" fmla="*/ 5040000 h 5040000"/>
              <a:gd name="connsiteX8" fmla="*/ 1849535 w 6914081"/>
              <a:gd name="connsiteY8" fmla="*/ 5040000 h 5040000"/>
              <a:gd name="connsiteX9" fmla="*/ 1799784 w 6914081"/>
              <a:gd name="connsiteY9" fmla="*/ 5040000 h 5040000"/>
              <a:gd name="connsiteX10" fmla="*/ 1718132 w 6914081"/>
              <a:gd name="connsiteY10" fmla="*/ 5040000 h 5040000"/>
              <a:gd name="connsiteX11" fmla="*/ 0 w 6914081"/>
              <a:gd name="connsiteY11" fmla="*/ 504000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14081" h="5040000">
                <a:moveTo>
                  <a:pt x="0" y="0"/>
                </a:moveTo>
                <a:lnTo>
                  <a:pt x="1718132" y="0"/>
                </a:lnTo>
                <a:lnTo>
                  <a:pt x="1849535" y="0"/>
                </a:lnTo>
                <a:lnTo>
                  <a:pt x="1961211" y="0"/>
                </a:lnTo>
                <a:cubicBezTo>
                  <a:pt x="4393721" y="0"/>
                  <a:pt x="4393721" y="0"/>
                  <a:pt x="4393721" y="0"/>
                </a:cubicBezTo>
                <a:cubicBezTo>
                  <a:pt x="5785141" y="0"/>
                  <a:pt x="6914081" y="1128780"/>
                  <a:pt x="6914081" y="2520000"/>
                </a:cubicBezTo>
                <a:cubicBezTo>
                  <a:pt x="6914081" y="3911221"/>
                  <a:pt x="5785141" y="5040000"/>
                  <a:pt x="4393721" y="5040000"/>
                </a:cubicBezTo>
                <a:cubicBezTo>
                  <a:pt x="2721478" y="5040000"/>
                  <a:pt x="2094386" y="5040000"/>
                  <a:pt x="1859227" y="5040000"/>
                </a:cubicBezTo>
                <a:lnTo>
                  <a:pt x="1849535" y="5040000"/>
                </a:lnTo>
                <a:lnTo>
                  <a:pt x="1799784" y="5040000"/>
                </a:lnTo>
                <a:cubicBezTo>
                  <a:pt x="1718132" y="5040000"/>
                  <a:pt x="1718132" y="5040000"/>
                  <a:pt x="1718132" y="5040000"/>
                </a:cubicBezTo>
                <a:lnTo>
                  <a:pt x="0" y="5040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144000" tIns="144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sz="1400" dirty="0"/>
              <a:t>Click Icon to Add Image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7538734-08FE-4AEA-8C4B-1B9FD40865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72323" y="1276415"/>
            <a:ext cx="4744800" cy="4744800"/>
          </a:xfrm>
          <a:custGeom>
            <a:avLst/>
            <a:gdLst>
              <a:gd name="connsiteX0" fmla="*/ 2372400 w 4744800"/>
              <a:gd name="connsiteY0" fmla="*/ 0 h 4744800"/>
              <a:gd name="connsiteX1" fmla="*/ 4744800 w 4744800"/>
              <a:gd name="connsiteY1" fmla="*/ 2372400 h 4744800"/>
              <a:gd name="connsiteX2" fmla="*/ 2372400 w 4744800"/>
              <a:gd name="connsiteY2" fmla="*/ 4744800 h 4744800"/>
              <a:gd name="connsiteX3" fmla="*/ 0 w 4744800"/>
              <a:gd name="connsiteY3" fmla="*/ 2372400 h 4744800"/>
              <a:gd name="connsiteX4" fmla="*/ 2372400 w 4744800"/>
              <a:gd name="connsiteY4" fmla="*/ 0 h 474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4800" h="4744800">
                <a:moveTo>
                  <a:pt x="2372400" y="0"/>
                </a:moveTo>
                <a:cubicBezTo>
                  <a:pt x="3682640" y="0"/>
                  <a:pt x="4744800" y="1062160"/>
                  <a:pt x="4744800" y="2372400"/>
                </a:cubicBezTo>
                <a:cubicBezTo>
                  <a:pt x="4744800" y="3682640"/>
                  <a:pt x="3682640" y="4744800"/>
                  <a:pt x="2372400" y="4744800"/>
                </a:cubicBezTo>
                <a:cubicBezTo>
                  <a:pt x="1062160" y="4744800"/>
                  <a:pt x="0" y="3682640"/>
                  <a:pt x="0" y="2372400"/>
                </a:cubicBezTo>
                <a:cubicBezTo>
                  <a:pt x="0" y="1062160"/>
                  <a:pt x="1062160" y="0"/>
                  <a:pt x="23724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108000" tIns="144000" rIns="108000" bIns="144000" anchor="ctr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3000" b="1">
                <a:solidFill>
                  <a:schemeClr val="bg1"/>
                </a:solidFill>
              </a:defRPr>
            </a:lvl1pPr>
            <a:lvl2pPr algn="ctr"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0" indent="0" algn="ctr"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0" indent="0" algn="ctr"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0" algn="ctr"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en-US" dirty="0"/>
              <a:t>Pull-out copy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1122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F03315E-CD2C-412E-B9D4-9CC06832EDD4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A440D47-120F-417D-B465-949547743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150" y="1403350"/>
            <a:ext cx="6067425" cy="4792663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/>
            </a:lvl1pPr>
            <a:lvl2pPr>
              <a:spcAft>
                <a:spcPts val="600"/>
              </a:spcAft>
              <a:defRPr sz="2000"/>
            </a:lvl2pPr>
            <a:lvl3pPr marL="0" indent="0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80000" indent="-180000">
              <a:buSzPct val="110000"/>
              <a:buFont typeface="Arial" panose="020B0604020202020204" pitchFamily="34" charset="0"/>
              <a:buChar char="•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360000" indent="-180000">
              <a:buFont typeface="Calibri" panose="020F0502020204030204" pitchFamily="34" charset="0"/>
              <a:buChar char="–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180000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en-US" dirty="0"/>
              <a:t>First Level Heading</a:t>
            </a:r>
          </a:p>
          <a:p>
            <a:pPr lvl="1"/>
            <a:r>
              <a:rPr lang="en-US" dirty="0"/>
              <a:t>Add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 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6D5FAB-27FB-4A02-AF32-8E7F184C40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9777" y="1260602"/>
            <a:ext cx="5202223" cy="3996000"/>
          </a:xfrm>
          <a:custGeom>
            <a:avLst/>
            <a:gdLst>
              <a:gd name="connsiteX0" fmla="*/ 2001099 w 5202223"/>
              <a:gd name="connsiteY0" fmla="*/ 0 h 3996000"/>
              <a:gd name="connsiteX1" fmla="*/ 5202223 w 5202223"/>
              <a:gd name="connsiteY1" fmla="*/ 0 h 3996000"/>
              <a:gd name="connsiteX2" fmla="*/ 5202223 w 5202223"/>
              <a:gd name="connsiteY2" fmla="*/ 3996000 h 3996000"/>
              <a:gd name="connsiteX3" fmla="*/ 2001099 w 5202223"/>
              <a:gd name="connsiteY3" fmla="*/ 3996000 h 3996000"/>
              <a:gd name="connsiteX4" fmla="*/ 0 w 5202223"/>
              <a:gd name="connsiteY4" fmla="*/ 1996418 h 3996000"/>
              <a:gd name="connsiteX5" fmla="*/ 2001099 w 5202223"/>
              <a:gd name="connsiteY5" fmla="*/ 0 h 39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2223" h="3996000">
                <a:moveTo>
                  <a:pt x="2001099" y="0"/>
                </a:moveTo>
                <a:cubicBezTo>
                  <a:pt x="2001099" y="0"/>
                  <a:pt x="2001099" y="0"/>
                  <a:pt x="5202223" y="0"/>
                </a:cubicBezTo>
                <a:lnTo>
                  <a:pt x="5202223" y="3996000"/>
                </a:lnTo>
                <a:cubicBezTo>
                  <a:pt x="5202223" y="3996000"/>
                  <a:pt x="5202223" y="3996000"/>
                  <a:pt x="2001099" y="3996000"/>
                </a:cubicBezTo>
                <a:cubicBezTo>
                  <a:pt x="896062" y="3996000"/>
                  <a:pt x="0" y="3100618"/>
                  <a:pt x="0" y="1996418"/>
                </a:cubicBezTo>
                <a:cubicBezTo>
                  <a:pt x="0" y="892219"/>
                  <a:pt x="896062" y="0"/>
                  <a:pt x="200109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1224000" tIns="108000" rIns="144000" bIns="108000" anchor="ctr">
            <a:noAutofit/>
          </a:bodyPr>
          <a:lstStyle>
            <a:lvl1pPr marL="90000" indent="-9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‘"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en-US" dirty="0"/>
              <a:t>Pull-out quote</a:t>
            </a:r>
          </a:p>
          <a:p>
            <a:pPr lvl="0"/>
            <a:r>
              <a:rPr lang="en-US" dirty="0"/>
              <a:t>Edit Master text styles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66236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F03315E-CD2C-412E-B9D4-9CC06832EDD4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A440D47-120F-417D-B465-949547743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150" y="1403350"/>
            <a:ext cx="6067425" cy="4792663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/>
            </a:lvl1pPr>
            <a:lvl2pPr>
              <a:spcAft>
                <a:spcPts val="600"/>
              </a:spcAft>
              <a:defRPr sz="2000"/>
            </a:lvl2pPr>
            <a:lvl3pPr marL="0" indent="0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80000" indent="-180000">
              <a:buSzPct val="110000"/>
              <a:buFont typeface="Arial" panose="020B0604020202020204" pitchFamily="34" charset="0"/>
              <a:buChar char="•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360000" indent="-180000">
              <a:buFont typeface="Calibri" panose="020F0502020204030204" pitchFamily="34" charset="0"/>
              <a:buChar char="–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180000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en-US" dirty="0"/>
              <a:t>First Level Heading</a:t>
            </a:r>
          </a:p>
          <a:p>
            <a:pPr lvl="1"/>
            <a:r>
              <a:rPr lang="en-US" dirty="0"/>
              <a:t>Add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 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8209D8-622A-4868-9E3A-BA1344D6CF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502" y="0"/>
            <a:ext cx="6873496" cy="6858000"/>
          </a:xfrm>
          <a:custGeom>
            <a:avLst/>
            <a:gdLst>
              <a:gd name="connsiteX0" fmla="*/ 0 w 6873496"/>
              <a:gd name="connsiteY0" fmla="*/ 0 h 6858000"/>
              <a:gd name="connsiteX1" fmla="*/ 6873496 w 6873496"/>
              <a:gd name="connsiteY1" fmla="*/ 0 h 6858000"/>
              <a:gd name="connsiteX2" fmla="*/ 6873496 w 6873496"/>
              <a:gd name="connsiteY2" fmla="*/ 2702626 h 6858000"/>
              <a:gd name="connsiteX3" fmla="*/ 6492648 w 6873496"/>
              <a:gd name="connsiteY3" fmla="*/ 3359543 h 6858000"/>
              <a:gd name="connsiteX4" fmla="*/ 6438448 w 6873496"/>
              <a:gd name="connsiteY4" fmla="*/ 3453094 h 6858000"/>
              <a:gd name="connsiteX5" fmla="*/ 6438448 w 6873496"/>
              <a:gd name="connsiteY5" fmla="*/ 3491915 h 6858000"/>
              <a:gd name="connsiteX6" fmla="*/ 6415957 w 6873496"/>
              <a:gd name="connsiteY6" fmla="*/ 3491915 h 6858000"/>
              <a:gd name="connsiteX7" fmla="*/ 4465777 w 6873496"/>
              <a:gd name="connsiteY7" fmla="*/ 6858000 h 6858000"/>
              <a:gd name="connsiteX8" fmla="*/ 3977804 w 6873496"/>
              <a:gd name="connsiteY8" fmla="*/ 6858000 h 6858000"/>
              <a:gd name="connsiteX9" fmla="*/ 1947696 w 6873496"/>
              <a:gd name="connsiteY9" fmla="*/ 3359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496" h="6858000">
                <a:moveTo>
                  <a:pt x="0" y="0"/>
                </a:moveTo>
                <a:lnTo>
                  <a:pt x="6873496" y="0"/>
                </a:lnTo>
                <a:lnTo>
                  <a:pt x="6873496" y="2702626"/>
                </a:lnTo>
                <a:lnTo>
                  <a:pt x="6492648" y="3359543"/>
                </a:lnTo>
                <a:lnTo>
                  <a:pt x="6438448" y="3453094"/>
                </a:lnTo>
                <a:lnTo>
                  <a:pt x="6438448" y="3491915"/>
                </a:lnTo>
                <a:lnTo>
                  <a:pt x="6415957" y="3491915"/>
                </a:lnTo>
                <a:lnTo>
                  <a:pt x="4465777" y="6858000"/>
                </a:lnTo>
                <a:lnTo>
                  <a:pt x="3977804" y="6858000"/>
                </a:lnTo>
                <a:lnTo>
                  <a:pt x="1947696" y="335954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412000" tIns="108000" rIns="1080000" bIns="828000" anchor="ctr">
            <a:noAutofit/>
          </a:bodyPr>
          <a:lstStyle>
            <a:lvl1pPr marL="90000" indent="-9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‘"/>
              <a:defRPr sz="2400">
                <a:solidFill>
                  <a:schemeClr val="bg1"/>
                </a:solidFill>
              </a:defRPr>
            </a:lvl1pPr>
            <a:lvl2pPr marL="90000">
              <a:spcBef>
                <a:spcPts val="0"/>
              </a:spcBef>
              <a:defRPr sz="2400">
                <a:solidFill>
                  <a:schemeClr val="bg1"/>
                </a:solidFill>
              </a:defRPr>
            </a:lvl2pPr>
            <a:lvl3pPr marL="9000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9000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90000">
              <a:spcBef>
                <a:spcPts val="0"/>
              </a:spcBef>
              <a:defRPr sz="2400">
                <a:solidFill>
                  <a:schemeClr val="bg1"/>
                </a:solidFill>
              </a:defRPr>
            </a:lvl5pPr>
            <a:lvl6pPr marL="90000">
              <a:spcBef>
                <a:spcPts val="0"/>
              </a:spcBef>
              <a:defRPr sz="2400">
                <a:solidFill>
                  <a:schemeClr val="bg1"/>
                </a:solidFill>
              </a:defRPr>
            </a:lvl6pPr>
            <a:lvl7pPr marL="90000">
              <a:spcBef>
                <a:spcPts val="0"/>
              </a:spcBef>
              <a:defRPr sz="2400">
                <a:solidFill>
                  <a:schemeClr val="bg1"/>
                </a:solidFill>
              </a:defRPr>
            </a:lvl7pPr>
            <a:lvl8pPr marL="90000">
              <a:spcBef>
                <a:spcPts val="0"/>
              </a:spcBef>
              <a:defRPr sz="2400">
                <a:solidFill>
                  <a:schemeClr val="bg1"/>
                </a:solidFill>
              </a:defRPr>
            </a:lvl8pPr>
            <a:lvl9pPr marL="90000">
              <a:spcBef>
                <a:spcPts val="0"/>
              </a:spcBef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Pull-out quote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4613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B75B7-705B-B9A4-C4D7-CDEA36D2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84D3F-1432-8263-3932-BDC54E948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F48C3-38C5-861A-82FD-ABCB2CA40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9EE-109B-3848-B1B0-BA6B116F6766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DEDF0-3FB9-D9DE-1DDE-28253A614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72279-9545-0A7C-76D4-A44800E1E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7AA41-C1B5-9848-BC5A-5804FBF6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46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Table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D9448B89-E1A9-48D1-ACE5-F2C703E0A81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00075" y="1878013"/>
            <a:ext cx="10083800" cy="35687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0520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One Chart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C30153EA-3427-4574-AE3C-5EC559671C53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0074" y="1230122"/>
            <a:ext cx="10083801" cy="4197542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948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Charts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3A387DA-AE79-4488-A710-E2CB8440BAE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0074" y="1230122"/>
            <a:ext cx="4650351" cy="4197542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E458C3C2-CF33-4CB9-8804-AE329310D4B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053496" y="1230122"/>
            <a:ext cx="4650351" cy="4197542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587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SmartArt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33CEEB8A-45DE-442C-B018-839DF31F2C9D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600075" y="1230313"/>
            <a:ext cx="10083800" cy="4197351"/>
          </a:xfrm>
        </p:spPr>
        <p:txBody>
          <a:bodyPr lIns="144000" tIns="10800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SmartArt graphic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761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Custom Graphics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79792-438F-4540-B064-59FF4CB006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527" y="1406942"/>
            <a:ext cx="3960000" cy="792000"/>
          </a:xfrm>
          <a:solidFill>
            <a:schemeClr val="tx1"/>
          </a:solidFill>
        </p:spPr>
        <p:txBody>
          <a:bodyPr lIns="144000" tIns="144000" rIns="144000" bIns="144000"/>
          <a:lstStyle>
            <a:lvl1pPr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bg2"/>
                </a:solidFill>
              </a:defRPr>
            </a:lvl1pPr>
            <a:lvl2pPr>
              <a:spcBef>
                <a:spcPts val="0"/>
              </a:spcBef>
              <a:defRPr>
                <a:solidFill>
                  <a:schemeClr val="bg2"/>
                </a:solidFill>
              </a:defRPr>
            </a:lvl2pPr>
            <a:lvl3pPr>
              <a:spcBef>
                <a:spcPts val="0"/>
              </a:spcBef>
              <a:defRPr>
                <a:solidFill>
                  <a:schemeClr val="bg2"/>
                </a:solidFill>
              </a:defRPr>
            </a:lvl3pPr>
            <a:lvl4pPr>
              <a:spcBef>
                <a:spcPts val="0"/>
              </a:spcBef>
              <a:defRPr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0303E1E-61F6-443C-A0F7-1058BB4E43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527" y="2313853"/>
            <a:ext cx="3960000" cy="792000"/>
          </a:xfrm>
          <a:solidFill>
            <a:schemeClr val="tx2"/>
          </a:solidFill>
        </p:spPr>
        <p:txBody>
          <a:bodyPr lIns="144000" tIns="144000" rIns="144000" bIns="144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2A84125-9005-4533-BECC-81A7366A6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527" y="3220764"/>
            <a:ext cx="3960000" cy="792000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lIns="144000" tIns="144000" rIns="144000" bIns="144000" anchor="ctr" anchorCtr="0"/>
          <a:lstStyle>
            <a:lvl1pPr algn="ctr"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tx1"/>
                </a:solidFill>
              </a:defRPr>
            </a:lvl1pPr>
            <a:lvl2pPr algn="ctr"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4pPr>
            <a:lvl5pPr algn="ctr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6813962-FD3C-4FB9-B491-C767A671C6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527" y="4127675"/>
            <a:ext cx="3960000" cy="792000"/>
          </a:xfrm>
          <a:solidFill>
            <a:schemeClr val="bg1"/>
          </a:solidFill>
          <a:ln w="25400">
            <a:noFill/>
          </a:ln>
        </p:spPr>
        <p:txBody>
          <a:bodyPr lIns="144000" tIns="144000" rIns="144000" bIns="144000"/>
          <a:lstStyle>
            <a:lvl1pPr algn="ctr"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tx1"/>
                </a:solidFill>
              </a:defRPr>
            </a:lvl1pPr>
            <a:lvl2pPr algn="ctr"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4pPr>
            <a:lvl5pPr algn="ctr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D7DFDB3-DCB5-4B48-9EEA-A4734FB474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1527" y="5034586"/>
            <a:ext cx="3960000" cy="792000"/>
          </a:xfrm>
          <a:noFill/>
        </p:spPr>
        <p:txBody>
          <a:bodyPr lIns="144000" tIns="144000" rIns="144000" bIns="144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1051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85DE56-C228-4F1A-AD46-9A998DCBDF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37968" y="1594348"/>
            <a:ext cx="3379544" cy="1485472"/>
          </a:xfrm>
          <a:prstGeom prst="wedgeRoundRectCallout">
            <a:avLst>
              <a:gd name="adj1" fmla="val 40118"/>
              <a:gd name="adj2" fmla="val 73896"/>
              <a:gd name="adj3" fmla="val 16667"/>
            </a:avLst>
          </a:prstGeom>
          <a:solidFill>
            <a:schemeClr val="accent2"/>
          </a:solidFill>
        </p:spPr>
        <p:txBody>
          <a:bodyPr/>
          <a:lstStyle>
            <a:lvl1pPr>
              <a:spcBef>
                <a:spcPts val="500"/>
              </a:spcBef>
              <a:spcAft>
                <a:spcPts val="0"/>
              </a:spcAft>
              <a:defRPr sz="1700">
                <a:solidFill>
                  <a:schemeClr val="tx1"/>
                </a:solidFill>
              </a:defRPr>
            </a:lvl1pPr>
            <a:lvl2pPr marL="180000" indent="-180000">
              <a:buSzPct val="110000"/>
              <a:buFont typeface="Arial" panose="020B0604020202020204" pitchFamily="34" charset="0"/>
              <a:buChar char="•"/>
              <a:defRPr/>
            </a:lvl2pPr>
            <a:lvl3pPr marL="180000" indent="0"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30D1EE-4D1E-499A-A8ED-95AEBD77D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Speech Bubbles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2FD5BAD-4E1C-4BA1-A864-AD6B442766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6825" y="1271116"/>
            <a:ext cx="3379544" cy="2131936"/>
          </a:xfrm>
          <a:prstGeom prst="wedgeRoundRectCallout">
            <a:avLst>
              <a:gd name="adj1" fmla="val 3699"/>
              <a:gd name="adj2" fmla="val 63310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>
              <a:spcBef>
                <a:spcPts val="500"/>
              </a:spcBef>
              <a:spcAft>
                <a:spcPts val="0"/>
              </a:spcAft>
              <a:defRPr sz="1700">
                <a:solidFill>
                  <a:schemeClr val="tx1"/>
                </a:solidFill>
              </a:defRPr>
            </a:lvl1pPr>
            <a:lvl2pPr marL="180000" indent="-180000">
              <a:buSzPct val="110000"/>
              <a:buFont typeface="Arial" panose="020B0604020202020204" pitchFamily="34" charset="0"/>
              <a:buChar char="•"/>
              <a:defRPr/>
            </a:lvl2pPr>
            <a:lvl3pPr marL="180000" indent="0"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0A35F0C-1A2A-4382-9CE0-662C7D94B0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6825" y="4076290"/>
            <a:ext cx="3379544" cy="1575908"/>
          </a:xfrm>
          <a:prstGeom prst="wedgeRoundRectCallout">
            <a:avLst>
              <a:gd name="adj1" fmla="val 37888"/>
              <a:gd name="adj2" fmla="val 65661"/>
              <a:gd name="adj3" fmla="val 16667"/>
            </a:avLst>
          </a:prstGeom>
          <a:solidFill>
            <a:schemeClr val="accent6"/>
          </a:solidFill>
        </p:spPr>
        <p:txBody>
          <a:bodyPr/>
          <a:lstStyle>
            <a:lvl1pPr>
              <a:spcBef>
                <a:spcPts val="500"/>
              </a:spcBef>
              <a:spcAft>
                <a:spcPts val="0"/>
              </a:spcAft>
              <a:defRPr sz="1700">
                <a:solidFill>
                  <a:schemeClr val="tx1"/>
                </a:solidFill>
              </a:defRPr>
            </a:lvl1pPr>
            <a:lvl2pPr marL="180000" indent="-180000">
              <a:buSzPct val="110000"/>
              <a:buFont typeface="Arial" panose="020B0604020202020204" pitchFamily="34" charset="0"/>
              <a:buChar char="•"/>
              <a:defRPr/>
            </a:lvl2pPr>
            <a:lvl3pPr marL="180000" indent="0"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744FA5E-A949-41D0-8825-88D17F22D9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37968" y="3793252"/>
            <a:ext cx="3379544" cy="2100105"/>
          </a:xfrm>
          <a:prstGeom prst="wedgeRoundRectCallout">
            <a:avLst>
              <a:gd name="adj1" fmla="val 4736"/>
              <a:gd name="adj2" fmla="val 67336"/>
              <a:gd name="adj3" fmla="val 16667"/>
            </a:avLst>
          </a:prstGeom>
          <a:solidFill>
            <a:schemeClr val="tx1"/>
          </a:solidFill>
        </p:spPr>
        <p:txBody>
          <a:bodyPr/>
          <a:lstStyle>
            <a:lvl1pPr>
              <a:spcBef>
                <a:spcPts val="500"/>
              </a:spcBef>
              <a:spcAft>
                <a:spcPts val="0"/>
              </a:spcAft>
              <a:defRPr sz="1700">
                <a:solidFill>
                  <a:schemeClr val="bg1"/>
                </a:solidFill>
              </a:defRPr>
            </a:lvl1pPr>
            <a:lvl2pPr marL="180000" indent="-180000"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800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4792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000" y="1728000"/>
            <a:ext cx="10464000" cy="3849840"/>
          </a:xfrm>
        </p:spPr>
        <p:txBody>
          <a:bodyPr/>
          <a:lstStyle>
            <a:lvl1pPr marL="360000" indent="-360000">
              <a:lnSpc>
                <a:spcPct val="100000"/>
              </a:lnSpc>
              <a:spcAft>
                <a:spcPts val="600"/>
              </a:spcAft>
              <a:buFont typeface="Wingdings 2" panose="05020102010507070707" pitchFamily="18" charset="2"/>
              <a:buChar char=""/>
              <a:defRPr sz="2300">
                <a:solidFill>
                  <a:schemeClr val="tx1"/>
                </a:solidFill>
              </a:defRPr>
            </a:lvl1pPr>
            <a:lvl2pPr marL="360000" indent="-360000">
              <a:lnSpc>
                <a:spcPct val="100000"/>
              </a:lnSpc>
              <a:spcAft>
                <a:spcPts val="600"/>
              </a:spcAft>
              <a:buFont typeface="Wingdings 2" panose="05020102010507070707" pitchFamily="18" charset="2"/>
              <a:buChar char=""/>
              <a:defRPr sz="2300">
                <a:solidFill>
                  <a:schemeClr val="tx1"/>
                </a:solidFill>
              </a:defRPr>
            </a:lvl2pPr>
            <a:lvl3pPr marL="360000" indent="-360000">
              <a:lnSpc>
                <a:spcPct val="100000"/>
              </a:lnSpc>
              <a:spcAft>
                <a:spcPts val="600"/>
              </a:spcAft>
              <a:buFont typeface="Wingdings 2" panose="05020102010507070707" pitchFamily="18" charset="2"/>
              <a:buChar char=""/>
              <a:defRPr sz="2300">
                <a:solidFill>
                  <a:schemeClr val="tx1"/>
                </a:solidFill>
              </a:defRPr>
            </a:lvl3pPr>
            <a:lvl4pPr marL="360000" indent="-360000">
              <a:lnSpc>
                <a:spcPct val="100000"/>
              </a:lnSpc>
              <a:spcAft>
                <a:spcPts val="600"/>
              </a:spcAft>
              <a:buFont typeface="Wingdings 2" panose="05020102010507070707" pitchFamily="18" charset="2"/>
              <a:buChar char=""/>
              <a:defRPr sz="2300">
                <a:solidFill>
                  <a:schemeClr val="tx1"/>
                </a:solidFill>
              </a:defRPr>
            </a:lvl4pPr>
            <a:lvl5pPr marL="360000" indent="-360000">
              <a:lnSpc>
                <a:spcPct val="100000"/>
              </a:lnSpc>
              <a:spcAft>
                <a:spcPts val="600"/>
              </a:spcAft>
              <a:buFont typeface="Wingdings 2" panose="05020102010507070707" pitchFamily="18" charset="2"/>
              <a:buChar char=""/>
              <a:defRPr sz="23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Deakin University CRICOS Provider Code: 00113B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4000" y="534310"/>
            <a:ext cx="741301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40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2636431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E5699-EB14-4E31-9DFE-5E8B23FBF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2EDBA2-5DBC-4F8E-B553-DDBE02FC0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2713E-348C-49ED-A66E-A4E3DCDF2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467F-DC0B-45B8-B7DC-C22E8EA41A7A}" type="datetimeFigureOut">
              <a:rPr lang="en-AU" smtClean="0"/>
              <a:t>30/10/2023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A86E1-C16E-49EF-8E37-CE73114EA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6AEFD-85AC-46A6-B454-BBA9B82D5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EBBC-9D16-4B95-8AFA-823F1602B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0855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4F64-3708-40C1-870A-3E8064E06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FA1C3-6D3A-453A-96AC-5DD415DD5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FDDF0-4015-473D-A75E-802186DD1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467F-DC0B-45B8-B7DC-C22E8EA41A7A}" type="datetimeFigureOut">
              <a:rPr lang="en-AU" smtClean="0"/>
              <a:t>30/10/2023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1EC5D-4330-4532-B102-2FC5E4356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AF410-C390-4E2F-AC03-BAD83F3D5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EBBC-9D16-4B95-8AFA-823F1602B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78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D4EF8-98A5-4831-BF4F-9F86B6790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DAB4D-B5C3-438F-8AD2-A77660A03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A9852-56F2-42F5-9295-DA51F990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467F-DC0B-45B8-B7DC-C22E8EA41A7A}" type="datetimeFigureOut">
              <a:rPr lang="en-AU" smtClean="0"/>
              <a:t>30/10/2023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F47A1-EC83-4A58-BE88-98FE959A7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FE243-876E-42F2-B69A-BF07F77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EBBC-9D16-4B95-8AFA-823F1602B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2677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5311D-B3E8-C62B-FE2C-092FF84AC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C5745-A507-8C9C-F436-B4BD599BC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B69E3-0B0C-E7D6-B30F-D4A85ECD0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0C536-8BC0-D984-559E-E56BA02E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9EE-109B-3848-B1B0-BA6B116F6766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6B3D1A-AA18-D7D2-C765-2ED55CB4E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3A8B6-8F08-3862-9F7B-4DC4BE53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7AA41-C1B5-9848-BC5A-5804FBF6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427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45F86-2AFC-4960-960F-E3C98E52D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76776-52B1-4DFB-8F9C-D20574DD2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58A31-9E7D-49FE-B84D-0A18B5D33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D603C-C7E7-4910-8605-2BF3F2E8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467F-DC0B-45B8-B7DC-C22E8EA41A7A}" type="datetimeFigureOut">
              <a:rPr lang="en-AU" smtClean="0"/>
              <a:t>30/10/2023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7F854-91A4-485D-8E00-2261F2B5E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E57F2-4029-4FD9-B74C-EC0EC13C1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EBBC-9D16-4B95-8AFA-823F1602B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3083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07DF6-1D03-49B4-9BFC-93F11A191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B9BFD-986A-4484-A097-1B0528090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AFACAD-1B8C-46D5-8C7D-842DE0B06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30114A-9B7D-4E7B-922E-11DE9E1B9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072AE9-DD18-48A7-8B19-7466A220C4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BE193C-3DD6-433D-B598-A3C86357E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467F-DC0B-45B8-B7DC-C22E8EA41A7A}" type="datetimeFigureOut">
              <a:rPr lang="en-AU" smtClean="0"/>
              <a:t>30/10/2023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CEEE7E-A65A-4100-80A7-A8969804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E205B2-1B83-4AD8-9BC9-6DFA940FA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EBBC-9D16-4B95-8AFA-823F1602B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2907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D2230-7812-46CF-8C82-3A020FE72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0D650-50B6-43B2-83E0-1A7395724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467F-DC0B-45B8-B7DC-C22E8EA41A7A}" type="datetimeFigureOut">
              <a:rPr lang="en-AU" smtClean="0"/>
              <a:t>30/10/2023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6965D-A428-4AEE-AA9B-B20830BD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63DE9-47E7-4BFC-9405-D3705C9DB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EBBC-9D16-4B95-8AFA-823F1602B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63449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D581D-85B3-4680-88FD-645B7159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467F-DC0B-45B8-B7DC-C22E8EA41A7A}" type="datetimeFigureOut">
              <a:rPr lang="en-AU" smtClean="0"/>
              <a:t>30/10/2023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F71215-910B-4F07-A97E-5B605C56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21180-7FE8-4D16-A14F-8B001390E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EBBC-9D16-4B95-8AFA-823F1602B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0830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2BD4-99AA-403B-97D9-19616DFA7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D4A67-3B2E-49DD-B51B-7B0622539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31839-8126-4725-8C44-E48112CF8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1C80E-22DB-40C5-850B-EC0B4773E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467F-DC0B-45B8-B7DC-C22E8EA41A7A}" type="datetimeFigureOut">
              <a:rPr lang="en-AU" smtClean="0"/>
              <a:t>30/10/2023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CAA69-5ACD-4923-A0AE-286D32302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2790D-31D7-40B1-8334-93703CC88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EBBC-9D16-4B95-8AFA-823F1602B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80925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B9CB1-F950-4EEA-9AB4-B088B21FA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78E139-95B9-4632-BA9A-681C8F7396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71607-4AF2-4375-917D-B4F443FC1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8383A-1250-4F43-B4E2-1E560CA3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467F-DC0B-45B8-B7DC-C22E8EA41A7A}" type="datetimeFigureOut">
              <a:rPr lang="en-AU" smtClean="0"/>
              <a:t>30/10/2023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955F7-B6BA-4028-B0FD-FDC361CE2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126AF-CF7E-4679-A24F-A29182A3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EBBC-9D16-4B95-8AFA-823F1602B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5194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4B1B-D3BD-4A9F-829A-9DB510376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97B8BF-F209-474F-8D98-37DD1FF5A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1A7E3-BE79-4AB5-AA8D-F98C6F70D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467F-DC0B-45B8-B7DC-C22E8EA41A7A}" type="datetimeFigureOut">
              <a:rPr lang="en-AU" smtClean="0"/>
              <a:t>30/10/2023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D7751-4C65-4348-995C-94EE6C25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32A95-1B50-4593-B4FF-444017D8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EBBC-9D16-4B95-8AFA-823F1602B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0786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3CCEB5-C165-47CD-A3E4-973B533B9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738AC3-F001-428B-8A73-6939DE225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F8F14-DD02-4623-A698-CAEF1ECB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467F-DC0B-45B8-B7DC-C22E8EA41A7A}" type="datetimeFigureOut">
              <a:rPr lang="en-AU" smtClean="0"/>
              <a:t>30/10/2023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47641-3C12-42E3-A575-98F9CC870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0F928-3EAF-4FC4-95D9-5A250142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EBBC-9D16-4B95-8AFA-823F1602B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9244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1FDC3-2925-4EB1-30CA-5C0DAF48D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6A967-2E5C-FD1E-0D00-B9ABAACB5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3777C8-FCE5-9E2F-CAF1-B0A5DAFC5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64B2CC-16A8-A8D2-9126-4A2668DF19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E22F7B-6D63-22FF-B3A1-58AB827CA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D3630-1DB6-633C-EF81-AD9692C8B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9EE-109B-3848-B1B0-BA6B116F6766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E35F61-C251-C206-571B-E8FFFCED0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504CDF-E01F-6CB5-F058-926A38D6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7AA41-C1B5-9848-BC5A-5804FBF6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99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C92C7-E112-36B5-7C55-6931B1B3E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793A2B-4CAF-B7F3-6E86-DEA0ED4C3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9EE-109B-3848-B1B0-BA6B116F6766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E5BFA-6833-7C13-E2C4-FE6915AD7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C1E0BA-E928-FC6B-49E5-9246037F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7AA41-C1B5-9848-BC5A-5804FBF6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6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F14EFB-F7F7-0630-4E63-481C5ACE6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9EE-109B-3848-B1B0-BA6B116F6766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92EB60-F299-3763-3B10-9A9E13FB6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76CFB-2D9B-37BD-22A1-70FA81F3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7AA41-C1B5-9848-BC5A-5804FBF6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6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C89CE-7E0C-5715-3370-4C4C4039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25A57-82AD-C3EC-6313-5DAD3EE2D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BBE9EC-5E89-D54D-AB0A-5CDA1DDCC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FFE76-967E-A22A-1149-D1B7F5417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9EE-109B-3848-B1B0-BA6B116F6766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B358F-1B60-F071-97F3-156F97108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3878C-C089-BF7C-86E3-46B52F99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7AA41-C1B5-9848-BC5A-5804FBF6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4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E3DFF-7951-893F-ACE6-5BE3EE895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C94F82-E745-D305-633F-DD35A8547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B95B8-70D2-E880-0E3B-86CE64F24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4208-EAB4-982C-D036-7A97B1AC0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9EE-109B-3848-B1B0-BA6B116F6766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EDCBC-0F52-C97A-D357-A0EDFB449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D0C1D-9904-449B-C9F3-BDD9109CF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7AA41-C1B5-9848-BC5A-5804FBF6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68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0091C2-2382-0768-7D3B-62A27CE5D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96206-665E-F66A-B48D-1558F1212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3F69A-0D3C-0A25-C710-913CFAA49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329EE-109B-3848-B1B0-BA6B116F6766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DBEA-FA74-9437-FA17-7B3FDF418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86820-6538-5C03-6021-70A8FB8A46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7AA41-C1B5-9848-BC5A-5804FBF6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0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4ED600E-90B7-4D49-803F-18C3CB208852}"/>
              </a:ext>
            </a:extLst>
          </p:cNvPr>
          <p:cNvSpPr/>
          <p:nvPr userDrawn="1"/>
        </p:nvSpPr>
        <p:spPr>
          <a:xfrm flipV="1">
            <a:off x="0" y="-1"/>
            <a:ext cx="8769311" cy="1230123"/>
          </a:xfrm>
          <a:custGeom>
            <a:avLst/>
            <a:gdLst>
              <a:gd name="connsiteX0" fmla="*/ 741970 w 8769311"/>
              <a:gd name="connsiteY0" fmla="*/ 1230123 h 1230123"/>
              <a:gd name="connsiteX1" fmla="*/ 1254832 w 8769311"/>
              <a:gd name="connsiteY1" fmla="*/ 1230123 h 1230123"/>
              <a:gd name="connsiteX2" fmla="*/ 1254832 w 8769311"/>
              <a:gd name="connsiteY2" fmla="*/ 1230122 h 1230123"/>
              <a:gd name="connsiteX3" fmla="*/ 8769275 w 8769311"/>
              <a:gd name="connsiteY3" fmla="*/ 1230122 h 1230123"/>
              <a:gd name="connsiteX4" fmla="*/ 8769311 w 8769311"/>
              <a:gd name="connsiteY4" fmla="*/ 1229400 h 1230123"/>
              <a:gd name="connsiteX5" fmla="*/ 7560373 w 8769311"/>
              <a:gd name="connsiteY5" fmla="*/ 0 h 1230123"/>
              <a:gd name="connsiteX6" fmla="*/ 3733364 w 8769311"/>
              <a:gd name="connsiteY6" fmla="*/ 0 h 1230123"/>
              <a:gd name="connsiteX7" fmla="*/ 2463698 w 8769311"/>
              <a:gd name="connsiteY7" fmla="*/ 0 h 1230123"/>
              <a:gd name="connsiteX8" fmla="*/ 0 w 8769311"/>
              <a:gd name="connsiteY8" fmla="*/ 0 h 1230123"/>
              <a:gd name="connsiteX9" fmla="*/ 0 w 8769311"/>
              <a:gd name="connsiteY9" fmla="*/ 1230122 h 1230123"/>
              <a:gd name="connsiteX10" fmla="*/ 741970 w 8769311"/>
              <a:gd name="connsiteY10" fmla="*/ 1230122 h 1230123"/>
              <a:gd name="connsiteX11" fmla="*/ 741970 w 8769311"/>
              <a:gd name="connsiteY11" fmla="*/ 1230123 h 123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69311" h="1230123">
                <a:moveTo>
                  <a:pt x="741970" y="1230123"/>
                </a:moveTo>
                <a:lnTo>
                  <a:pt x="1254832" y="1230123"/>
                </a:lnTo>
                <a:lnTo>
                  <a:pt x="1254832" y="1230122"/>
                </a:lnTo>
                <a:lnTo>
                  <a:pt x="8769275" y="1230122"/>
                </a:lnTo>
                <a:lnTo>
                  <a:pt x="8769311" y="1229400"/>
                </a:lnTo>
                <a:cubicBezTo>
                  <a:pt x="8769311" y="550384"/>
                  <a:pt x="8227985" y="0"/>
                  <a:pt x="7560373" y="0"/>
                </a:cubicBezTo>
                <a:lnTo>
                  <a:pt x="3733364" y="0"/>
                </a:lnTo>
                <a:lnTo>
                  <a:pt x="2463698" y="0"/>
                </a:lnTo>
                <a:lnTo>
                  <a:pt x="0" y="0"/>
                </a:lnTo>
                <a:lnTo>
                  <a:pt x="0" y="1230122"/>
                </a:lnTo>
                <a:lnTo>
                  <a:pt x="741970" y="1230122"/>
                </a:lnTo>
                <a:lnTo>
                  <a:pt x="741970" y="123012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2456" y="270165"/>
            <a:ext cx="8526856" cy="9599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187" y="1759351"/>
            <a:ext cx="10193141" cy="397426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4355" y="6516061"/>
            <a:ext cx="1656000" cy="204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/>
                </a:solidFill>
              </a:defRPr>
            </a:lvl1pPr>
          </a:lstStyle>
          <a:p>
            <a:fld id="{DF9DAF7B-CD18-4557-9CD0-40B1235869B7}" type="datetime1">
              <a:rPr lang="en-GB" smtClean="0"/>
              <a:pPr/>
              <a:t>30/10/2023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50819" y="6537716"/>
            <a:ext cx="6624000" cy="204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30355" y="6494406"/>
            <a:ext cx="576000" cy="247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03E92D7-C3B1-4153-8C9F-E81914B9A66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382" y="5591636"/>
            <a:ext cx="1062449" cy="1065195"/>
          </a:xfrm>
          <a:prstGeom prst="rect">
            <a:avLst/>
          </a:prstGeom>
        </p:spPr>
      </p:pic>
      <p:pic>
        <p:nvPicPr>
          <p:cNvPr id="10" name="Picture 11" descr="CRADLE circle.pdf"/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209" y="5713081"/>
            <a:ext cx="10445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97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2400"/>
        </a:spcAft>
        <a:buFont typeface="Arial" panose="020B0604020202020204" pitchFamily="34" charset="0"/>
        <a:buNone/>
        <a:defRPr sz="37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500"/>
        </a:spcBef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198A04-FE39-42D1-986F-A0DF4474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B8A54-E709-49D1-B6CC-C1783FEDF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0159D-6BE2-4594-9AA6-BEF6ABD032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E467F-DC0B-45B8-B7DC-C22E8EA41A7A}" type="datetimeFigureOut">
              <a:rPr lang="en-AU" smtClean="0"/>
              <a:t>30/10/2023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D2ABF-B01F-4CAA-AA09-F37618C88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3C264-F077-44EF-A388-2042F703F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DEBBC-9D16-4B95-8AFA-823F1602BB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223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8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keyboard&#10;&#10;Description automatically generated">
            <a:extLst>
              <a:ext uri="{FF2B5EF4-FFF2-40B4-BE49-F238E27FC236}">
                <a16:creationId xmlns:a16="http://schemas.microsoft.com/office/drawing/2014/main" id="{E0A4D4DF-8324-40F7-84E4-2F541B91C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55" r="-1" b="717"/>
          <a:stretch/>
        </p:blipFill>
        <p:spPr>
          <a:xfrm>
            <a:off x="8326436" y="601980"/>
            <a:ext cx="3865565" cy="5657444"/>
          </a:xfrm>
          <a:custGeom>
            <a:avLst/>
            <a:gdLst>
              <a:gd name="connsiteX0" fmla="*/ 2632641 w 3865565"/>
              <a:gd name="connsiteY0" fmla="*/ 0 h 5657444"/>
              <a:gd name="connsiteX1" fmla="*/ 3039129 w 3865565"/>
              <a:gd name="connsiteY1" fmla="*/ 0 h 5657444"/>
              <a:gd name="connsiteX2" fmla="*/ 3830041 w 3865565"/>
              <a:gd name="connsiteY2" fmla="*/ 172187 h 5657444"/>
              <a:gd name="connsiteX3" fmla="*/ 3865565 w 3865565"/>
              <a:gd name="connsiteY3" fmla="*/ 186581 h 5657444"/>
              <a:gd name="connsiteX4" fmla="*/ 3865565 w 3865565"/>
              <a:gd name="connsiteY4" fmla="*/ 5462255 h 5657444"/>
              <a:gd name="connsiteX5" fmla="*/ 3760710 w 3865565"/>
              <a:gd name="connsiteY5" fmla="*/ 5502445 h 5657444"/>
              <a:gd name="connsiteX6" fmla="*/ 2835885 w 3865565"/>
              <a:gd name="connsiteY6" fmla="*/ 5657444 h 5657444"/>
              <a:gd name="connsiteX7" fmla="*/ 0 w 3865565"/>
              <a:gd name="connsiteY7" fmla="*/ 2825551 h 5657444"/>
              <a:gd name="connsiteX8" fmla="*/ 2632641 w 3865565"/>
              <a:gd name="connsiteY8" fmla="*/ 0 h 565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5565" h="5657444">
                <a:moveTo>
                  <a:pt x="2632641" y="0"/>
                </a:moveTo>
                <a:lnTo>
                  <a:pt x="3039129" y="0"/>
                </a:lnTo>
                <a:cubicBezTo>
                  <a:pt x="3315017" y="19820"/>
                  <a:pt x="3580980" y="79280"/>
                  <a:pt x="3830041" y="172187"/>
                </a:cubicBezTo>
                <a:lnTo>
                  <a:pt x="3865565" y="186581"/>
                </a:lnTo>
                <a:lnTo>
                  <a:pt x="3865565" y="5462255"/>
                </a:lnTo>
                <a:lnTo>
                  <a:pt x="3760710" y="5502445"/>
                </a:lnTo>
                <a:cubicBezTo>
                  <a:pt x="3470525" y="5602939"/>
                  <a:pt x="3159407" y="5657444"/>
                  <a:pt x="2835885" y="5657444"/>
                </a:cubicBezTo>
                <a:cubicBezTo>
                  <a:pt x="1270273" y="5657444"/>
                  <a:pt x="0" y="4388959"/>
                  <a:pt x="0" y="2825551"/>
                </a:cubicBezTo>
                <a:cubicBezTo>
                  <a:pt x="0" y="1328738"/>
                  <a:pt x="1162300" y="104650"/>
                  <a:pt x="2632641" y="0"/>
                </a:cubicBezTo>
                <a:close/>
              </a:path>
            </a:pathLst>
          </a:cu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538" y="1693697"/>
            <a:ext cx="6039852" cy="1490662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Don’t fear the robot: future-authentic assessment and generative </a:t>
            </a:r>
            <a:r>
              <a:rPr lang="en-US"/>
              <a:t>artificial intelligence</a:t>
            </a:r>
            <a:endParaRPr lang="en-AU" dirty="0"/>
          </a:p>
        </p:txBody>
      </p:sp>
      <p:sp>
        <p:nvSpPr>
          <p:cNvPr id="5" name="Subtitle 4"/>
          <p:cNvSpPr>
            <a:spLocks noGrp="1"/>
          </p:cNvSpPr>
          <p:nvPr>
            <p:ph type="body" sz="quarter" idx="13"/>
          </p:nvPr>
        </p:nvSpPr>
        <p:spPr>
          <a:xfrm>
            <a:off x="584954" y="3212433"/>
            <a:ext cx="6040436" cy="21171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AU" dirty="0"/>
              <a:t>Phillip (Phill) Dawson</a:t>
            </a:r>
          </a:p>
          <a:p>
            <a:pPr>
              <a:spcAft>
                <a:spcPts val="600"/>
              </a:spcAft>
            </a:pPr>
            <a:r>
              <a:rPr lang="en-AU" dirty="0"/>
              <a:t>Centre for Research in Assessment and Digital Learning (CRADLE)</a:t>
            </a:r>
          </a:p>
          <a:p>
            <a:pPr>
              <a:spcAft>
                <a:spcPts val="600"/>
              </a:spcAft>
            </a:pPr>
            <a:r>
              <a:rPr lang="en-AU" dirty="0"/>
              <a:t>Deakin University, Melbourne, Australia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22FF2E-4C17-4F69-A0F9-7E164536D8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882" y="5723422"/>
            <a:ext cx="1062449" cy="1065195"/>
          </a:xfrm>
          <a:prstGeom prst="rect">
            <a:avLst/>
          </a:prstGeom>
        </p:spPr>
      </p:pic>
      <p:pic>
        <p:nvPicPr>
          <p:cNvPr id="9" name="Picture 11" descr="CRADLE circle.pdf">
            <a:extLst>
              <a:ext uri="{FF2B5EF4-FFF2-40B4-BE49-F238E27FC236}">
                <a16:creationId xmlns:a16="http://schemas.microsoft.com/office/drawing/2014/main" id="{E3BB5D96-A607-4AC8-8236-294498F2F4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954" y="5723422"/>
            <a:ext cx="10445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F095815-EF0A-4D91-92BB-7E2873226622}"/>
              </a:ext>
            </a:extLst>
          </p:cNvPr>
          <p:cNvSpPr txBox="1">
            <a:spLocks/>
          </p:cNvSpPr>
          <p:nvPr/>
        </p:nvSpPr>
        <p:spPr>
          <a:xfrm>
            <a:off x="10876948" y="18476"/>
            <a:ext cx="2630104" cy="281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@</a:t>
            </a:r>
            <a:r>
              <a:rPr kumimoji="0" lang="en-AU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phillipdawson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Social, social media, tweet, twitter icon">
            <a:extLst>
              <a:ext uri="{FF2B5EF4-FFF2-40B4-BE49-F238E27FC236}">
                <a16:creationId xmlns:a16="http://schemas.microsoft.com/office/drawing/2014/main" id="{E062BD94-B459-4A6B-A3C6-A3A9415E9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499" y="0"/>
            <a:ext cx="281454" cy="28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388A42C-8774-EAAC-CA8A-682EEC52172A}"/>
              </a:ext>
            </a:extLst>
          </p:cNvPr>
          <p:cNvSpPr txBox="1">
            <a:spLocks/>
          </p:cNvSpPr>
          <p:nvPr/>
        </p:nvSpPr>
        <p:spPr>
          <a:xfrm>
            <a:off x="905602" y="5076193"/>
            <a:ext cx="2630104" cy="2814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9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@</a:t>
            </a:r>
            <a:r>
              <a:rPr kumimoji="0" lang="en-AU" sz="19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phillipdawson</a:t>
            </a:r>
            <a:endParaRPr kumimoji="0" lang="en-AU" sz="19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Social, social media, tweet, twitter icon">
            <a:extLst>
              <a:ext uri="{FF2B5EF4-FFF2-40B4-BE49-F238E27FC236}">
                <a16:creationId xmlns:a16="http://schemas.microsoft.com/office/drawing/2014/main" id="{D067DFD0-412D-D21D-1A8E-9A079423C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3" y="5057717"/>
            <a:ext cx="281454" cy="28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22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E8D41CF8-5232-42BC-8D05-AFEDE2153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256"/>
            <a:ext cx="12192000" cy="6869256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50177A-E62B-A1FC-32AD-E4CA6F4D9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GenAI is currently the least capable it will ever be</a:t>
            </a:r>
          </a:p>
        </p:txBody>
      </p:sp>
      <p:sp>
        <p:nvSpPr>
          <p:cNvPr id="1033" name="Rounded Rectangle 5">
            <a:extLst>
              <a:ext uri="{FF2B5EF4-FFF2-40B4-BE49-F238E27FC236}">
                <a16:creationId xmlns:a16="http://schemas.microsoft.com/office/drawing/2014/main" id="{49237091-E62C-4878-AA4C-0B9995ADB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07AAC0-16AF-92D3-51B1-78C1A6976B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0253" y="2149222"/>
            <a:ext cx="7851493" cy="37216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55D245-999B-226B-3CB7-917B721C25D5}"/>
              </a:ext>
            </a:extLst>
          </p:cNvPr>
          <p:cNvSpPr txBox="1"/>
          <p:nvPr/>
        </p:nvSpPr>
        <p:spPr>
          <a:xfrm>
            <a:off x="3923506" y="6464213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giphy.com</a:t>
            </a:r>
            <a:r>
              <a:rPr lang="en-US" dirty="0"/>
              <a:t>/channel/</a:t>
            </a:r>
            <a:r>
              <a:rPr lang="en-US" dirty="0" err="1"/>
              <a:t>gifodyssey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316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9FC89C0-A07E-4EB4-B906-603E91A06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F9F86-5D60-42B9-A0A3-FC2F8E029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Three things to take from this presentation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3E56B82-85C4-4F3D-9B88-0F5462641812}"/>
              </a:ext>
            </a:extLst>
          </p:cNvPr>
          <p:cNvSpPr txBox="1">
            <a:spLocks/>
          </p:cNvSpPr>
          <p:nvPr/>
        </p:nvSpPr>
        <p:spPr>
          <a:xfrm>
            <a:off x="10752125" y="6494050"/>
            <a:ext cx="2630104" cy="281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@</a:t>
            </a:r>
            <a:r>
              <a:rPr kumimoji="0" lang="en-AU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phillipdawson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Social, social media, tweet, twitter icon">
            <a:extLst>
              <a:ext uri="{FF2B5EF4-FFF2-40B4-BE49-F238E27FC236}">
                <a16:creationId xmlns:a16="http://schemas.microsoft.com/office/drawing/2014/main" id="{92D68712-690F-468E-A483-BAFD87064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676" y="6475574"/>
            <a:ext cx="281454" cy="28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3A5BDB-5546-432B-8F6F-F46E23EB06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67875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7908F0-FED7-B251-4818-92FD2D00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sz="5200"/>
              <a:t>Banning GenAI in educational settings</a:t>
            </a:r>
          </a:p>
        </p:txBody>
      </p:sp>
      <p:sp>
        <p:nvSpPr>
          <p:cNvPr id="22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A4C77-AD4C-FE6E-7C4A-25A833DCD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/>
          </a:bodyPr>
          <a:lstStyle/>
          <a:p>
            <a:r>
              <a:rPr lang="en-US" dirty="0"/>
              <a:t>A ban is a type of restriction</a:t>
            </a:r>
          </a:p>
          <a:p>
            <a:r>
              <a:rPr lang="en-US" dirty="0"/>
              <a:t>Restrictions that don’t work are theatre</a:t>
            </a:r>
          </a:p>
          <a:p>
            <a:r>
              <a:rPr lang="en-US" dirty="0"/>
              <a:t>How do we enforce </a:t>
            </a:r>
            <a:r>
              <a:rPr lang="en-US" dirty="0" err="1"/>
              <a:t>GenAI</a:t>
            </a:r>
            <a:r>
              <a:rPr lang="en-US" dirty="0"/>
              <a:t> restrictions?</a:t>
            </a:r>
          </a:p>
        </p:txBody>
      </p:sp>
      <p:pic>
        <p:nvPicPr>
          <p:cNvPr id="6" name="Picture 5" descr="A close-up of a keyboard&#10;&#10;Description automatically generated">
            <a:extLst>
              <a:ext uri="{FF2B5EF4-FFF2-40B4-BE49-F238E27FC236}">
                <a16:creationId xmlns:a16="http://schemas.microsoft.com/office/drawing/2014/main" id="{E06CEBAD-A90F-3E55-533C-C036E1146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3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69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B6687C-F11B-2354-2C46-92BAC55A1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/>
              <a:t>Restricting access to GenAI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8E343-C759-2F22-FDD9-B46BDC50F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dirty="0"/>
              <a:t>In Australia, federal legislation allows site blocking for contract cheating sites. 200 are blocked at a national level.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Many institutions block contract cheating sites.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How effective are these blocks?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C801B-0FA4-325F-301F-B9966A2AC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539108"/>
            <a:ext cx="6903720" cy="377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37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49B3D-468D-E71D-EAE6-925F510C9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Detecting GenAI</a:t>
            </a:r>
          </a:p>
        </p:txBody>
      </p:sp>
      <p:pic>
        <p:nvPicPr>
          <p:cNvPr id="18" name="Picture 4" descr="Camera lens">
            <a:extLst>
              <a:ext uri="{FF2B5EF4-FFF2-40B4-BE49-F238E27FC236}">
                <a16:creationId xmlns:a16="http://schemas.microsoft.com/office/drawing/2014/main" id="{9CA63FF5-721A-CB93-A66E-CE761A036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2" r="42833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222E4D9-EE9B-17F0-0103-95F00D497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Unclear how effective </a:t>
            </a:r>
            <a:r>
              <a:rPr lang="en-US" dirty="0" err="1"/>
              <a:t>GenAI</a:t>
            </a:r>
            <a:r>
              <a:rPr lang="en-US" dirty="0"/>
              <a:t> detectors are </a:t>
            </a:r>
          </a:p>
          <a:p>
            <a:pPr>
              <a:lnSpc>
                <a:spcPct val="120000"/>
              </a:lnSpc>
            </a:pPr>
            <a:r>
              <a:rPr lang="en-US" dirty="0"/>
              <a:t>Claims of very high detection rates haven’t been verified by independent researchers</a:t>
            </a:r>
          </a:p>
          <a:p>
            <a:pPr>
              <a:lnSpc>
                <a:spcPct val="120000"/>
              </a:lnSpc>
            </a:pPr>
            <a:r>
              <a:rPr lang="en-US" dirty="0"/>
              <a:t>Claims that </a:t>
            </a:r>
            <a:r>
              <a:rPr lang="en-US" dirty="0" err="1"/>
              <a:t>GenAI</a:t>
            </a:r>
            <a:r>
              <a:rPr lang="en-US" dirty="0"/>
              <a:t> detection won’t be possible in long term</a:t>
            </a:r>
          </a:p>
          <a:p>
            <a:pPr>
              <a:lnSpc>
                <a:spcPct val="120000"/>
              </a:lnSpc>
            </a:pPr>
            <a:r>
              <a:rPr lang="en-US" dirty="0">
                <a:highlight>
                  <a:srgbClr val="FFFF00"/>
                </a:highlight>
              </a:rPr>
              <a:t>If you take one thing from this talk: don’t upload student work to random GitHub/</a:t>
            </a:r>
            <a:r>
              <a:rPr lang="en-US" dirty="0" err="1">
                <a:highlight>
                  <a:srgbClr val="FFFF00"/>
                </a:highlight>
              </a:rPr>
              <a:t>HuggingFace</a:t>
            </a:r>
            <a:r>
              <a:rPr lang="en-US" dirty="0">
                <a:highlight>
                  <a:srgbClr val="FFFF00"/>
                </a:highlight>
              </a:rPr>
              <a:t> ChatGPT detectors or ChatGPT itself</a:t>
            </a:r>
          </a:p>
        </p:txBody>
      </p:sp>
    </p:spTree>
    <p:extLst>
      <p:ext uri="{BB962C8B-B14F-4D97-AF65-F5344CB8AC3E}">
        <p14:creationId xmlns:p14="http://schemas.microsoft.com/office/powerpoint/2010/main" val="1060847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9FC89C0-A07E-4EB4-B906-603E91A06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F9F86-5D60-42B9-A0A3-FC2F8E029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Three things to take from this presentation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3E56B82-85C4-4F3D-9B88-0F5462641812}"/>
              </a:ext>
            </a:extLst>
          </p:cNvPr>
          <p:cNvSpPr txBox="1">
            <a:spLocks/>
          </p:cNvSpPr>
          <p:nvPr/>
        </p:nvSpPr>
        <p:spPr>
          <a:xfrm>
            <a:off x="10752125" y="6494050"/>
            <a:ext cx="2630104" cy="281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@</a:t>
            </a:r>
            <a:r>
              <a:rPr kumimoji="0" lang="en-AU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phillipdawson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Social, social media, tweet, twitter icon">
            <a:extLst>
              <a:ext uri="{FF2B5EF4-FFF2-40B4-BE49-F238E27FC236}">
                <a16:creationId xmlns:a16="http://schemas.microsoft.com/office/drawing/2014/main" id="{92D68712-690F-468E-A483-BAFD87064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676" y="6475574"/>
            <a:ext cx="281454" cy="28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3A5BDB-5546-432B-8F6F-F46E23EB06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03801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C4EA3E-2F0E-6745-F054-02C546F8D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878" y="352144"/>
            <a:ext cx="4210244" cy="5953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73F6ED-801F-FE57-9F1F-D19832EF5239}"/>
              </a:ext>
            </a:extLst>
          </p:cNvPr>
          <p:cNvSpPr txBox="1"/>
          <p:nvPr/>
        </p:nvSpPr>
        <p:spPr>
          <a:xfrm>
            <a:off x="8451203" y="1712698"/>
            <a:ext cx="349198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Currently published in draft form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https://www.teqsa.gov.au/guides-resources/resources/corporate-publications/assessment-reform-age-artificial-intelligence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(or Google TEQSA and the document name)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8FA471-C1A4-2AF9-115D-E3A4534118A1}"/>
              </a:ext>
            </a:extLst>
          </p:cNvPr>
          <p:cNvSpPr txBox="1"/>
          <p:nvPr/>
        </p:nvSpPr>
        <p:spPr>
          <a:xfrm>
            <a:off x="373856" y="1712698"/>
            <a:ext cx="349198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Lodge, Howard, Bearman, Dawson &amp; Associates (2013)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principles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propositions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Developed with 18 experts in assessment, higher education and artificial intelligence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Lodge, J. M., Howard, S., Bearman, M., Dawson, P, &amp; Associates (2023). Assessment reform for the age of Artificial Intelligence. Tertiary Education Quality and Standards Agency.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326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07C329C-A02F-7319-E8BA-7BBE68EB3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guiding principles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0C600CA-E53E-E914-2819-3EE5591C25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+mj-lt"/>
                <a:ea typeface="+mj-ea"/>
                <a:cs typeface="+mj-cs"/>
              </a:rPr>
              <a:t>Guiding Principle 1</a:t>
            </a:r>
          </a:p>
          <a:p>
            <a:pPr marL="0" indent="0">
              <a:buNone/>
            </a:pPr>
            <a:r>
              <a:rPr lang="en-US" sz="2800" i="1" dirty="0">
                <a:latin typeface="+mj-lt"/>
                <a:ea typeface="+mj-ea"/>
                <a:cs typeface="+mj-cs"/>
              </a:rPr>
              <a:t>Assessment and learning experiences equip students to participate ethically and actively in a society pervaded with AI.</a:t>
            </a:r>
            <a:endParaRPr lang="en-AU" sz="2800" i="1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29C0000-146A-B82D-A712-43CCE5145E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2800" b="1" dirty="0">
                <a:latin typeface="+mj-lt"/>
                <a:ea typeface="+mj-ea"/>
                <a:cs typeface="+mj-cs"/>
              </a:rPr>
              <a:t>Guiding Principle 2</a:t>
            </a:r>
          </a:p>
          <a:p>
            <a:pPr marL="0" indent="0">
              <a:buNone/>
            </a:pPr>
            <a:r>
              <a:rPr lang="en-AU" sz="2800" i="1" dirty="0">
                <a:latin typeface="+mj-lt"/>
                <a:ea typeface="+mj-ea"/>
                <a:cs typeface="+mj-cs"/>
              </a:rPr>
              <a:t>Forming trustworthy judgements about student learning in a time of AI requires multiple, inclusive and contextualised approaches to assessment.</a:t>
            </a:r>
          </a:p>
        </p:txBody>
      </p:sp>
    </p:spTree>
    <p:extLst>
      <p:ext uri="{BB962C8B-B14F-4D97-AF65-F5344CB8AC3E}">
        <p14:creationId xmlns:p14="http://schemas.microsoft.com/office/powerpoint/2010/main" val="2867388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C68F07-8A1E-8106-E8C8-D19DF64C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propositions:</a:t>
            </a:r>
            <a:br>
              <a:rPr lang="en-US" dirty="0"/>
            </a:br>
            <a:r>
              <a:rPr lang="en-US" i="1" dirty="0"/>
              <a:t>Assessment should </a:t>
            </a:r>
            <a:r>
              <a:rPr lang="en-US" i="1" dirty="0" err="1"/>
              <a:t>emphasise</a:t>
            </a:r>
            <a:r>
              <a:rPr lang="en-US" i="1" dirty="0"/>
              <a:t>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046DE9-2473-FCF2-630C-C1A500395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i="1" dirty="0"/>
              <a:t>appropriate, authentic engagement </a:t>
            </a:r>
            <a:r>
              <a:rPr lang="en-US" i="1"/>
              <a:t>with AI</a:t>
            </a:r>
            <a:endParaRPr lang="en-US" i="1" dirty="0"/>
          </a:p>
          <a:p>
            <a:pPr marL="514350" indent="-514350">
              <a:buFont typeface="+mj-lt"/>
              <a:buAutoNum type="arabicPeriod"/>
            </a:pPr>
            <a:r>
              <a:rPr lang="en-US" i="1" dirty="0"/>
              <a:t>a programmatic/systemic approach aligned with discipline and qualification values 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/>
              <a:t>the process of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/>
              <a:t>opportunities for students to work appropriately with each other and AI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/>
              <a:t>security at meaningful points across a program to inform decisions about progression and completion</a:t>
            </a:r>
          </a:p>
        </p:txBody>
      </p:sp>
    </p:spTree>
    <p:extLst>
      <p:ext uri="{BB962C8B-B14F-4D97-AF65-F5344CB8AC3E}">
        <p14:creationId xmlns:p14="http://schemas.microsoft.com/office/powerpoint/2010/main" val="3876894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Rectangle 1034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Freeform: Shape 1036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89026D-D788-4788-8931-B762DDF35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Through a validity lens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980E3AFE-24F7-46DF-9991-FC08C29B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Don’t be scared of validity!</a:t>
            </a:r>
          </a:p>
          <a:p>
            <a:r>
              <a:rPr lang="en-US" sz="2400" dirty="0" err="1"/>
              <a:t>GenAI</a:t>
            </a:r>
            <a:r>
              <a:rPr lang="en-US" sz="2400" dirty="0"/>
              <a:t> is a secondary concern to validity</a:t>
            </a:r>
          </a:p>
          <a:p>
            <a:r>
              <a:rPr lang="en-US" sz="2400" dirty="0"/>
              <a:t>Restrictions that can’t be enforced hurt validity</a:t>
            </a:r>
          </a:p>
          <a:p>
            <a:r>
              <a:rPr lang="en-US" sz="2400" dirty="0"/>
              <a:t>Exclusion hurts validity</a:t>
            </a:r>
          </a:p>
          <a:p>
            <a:r>
              <a:rPr lang="en-US" sz="2400" dirty="0"/>
              <a:t>Cheating hurts validity</a:t>
            </a:r>
          </a:p>
        </p:txBody>
      </p:sp>
      <p:pic>
        <p:nvPicPr>
          <p:cNvPr id="1026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ACFB4116-6ED9-46FA-A3BA-0F14AAAA9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8" r="2571" b="-2"/>
          <a:stretch/>
        </p:blipFill>
        <p:spPr bwMode="auto">
          <a:xfrm>
            <a:off x="6800986" y="1480898"/>
            <a:ext cx="4747547" cy="39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7A5746-F776-2604-CB57-ACCEAA5CB003}"/>
              </a:ext>
            </a:extLst>
          </p:cNvPr>
          <p:cNvSpPr txBox="1"/>
          <p:nvPr/>
        </p:nvSpPr>
        <p:spPr>
          <a:xfrm>
            <a:off x="6027868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AU" sz="1200" dirty="0"/>
              <a:t>Image: https://</a:t>
            </a:r>
            <a:r>
              <a:rPr lang="en-AU" sz="1200" dirty="0" err="1"/>
              <a:t>learningspy.co.uk</a:t>
            </a:r>
            <a:r>
              <a:rPr lang="en-AU" sz="1200" dirty="0"/>
              <a:t>/assessment/when-assessment-fails/#post/0</a:t>
            </a:r>
          </a:p>
        </p:txBody>
      </p:sp>
    </p:spTree>
    <p:extLst>
      <p:ext uri="{BB962C8B-B14F-4D97-AF65-F5344CB8AC3E}">
        <p14:creationId xmlns:p14="http://schemas.microsoft.com/office/powerpoint/2010/main" val="2595626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499A80E-8B33-442F-B373-AB21319AE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AU" sz="3600"/>
              <a:t>Disclaimer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9F9C168C-F8BE-4F17-AEAB-99E1F2A4AE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7" r="9954" b="2"/>
          <a:stretch/>
        </p:blipFill>
        <p:spPr>
          <a:xfrm>
            <a:off x="576244" y="650494"/>
            <a:ext cx="5628018" cy="532414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B00B614-C99A-44EA-896D-932D7F516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2" y="2031101"/>
            <a:ext cx="4282984" cy="3511943"/>
          </a:xfrm>
        </p:spPr>
        <p:txBody>
          <a:bodyPr anchor="ctr"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I’m a standards-based assessment person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I think getting this right matters because evidencing learning matters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Broader questions about </a:t>
            </a:r>
            <a:r>
              <a:rPr lang="en-US" sz="2400" dirty="0" err="1"/>
              <a:t>genAI</a:t>
            </a:r>
            <a:r>
              <a:rPr lang="en-US" sz="2400" dirty="0"/>
              <a:t> also matter, but they aren’t the focus here.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I don’t have an easy fix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I’m interested in long-term approaches not short-term hacks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My mum helped me cheat in grade 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481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18809-3486-CA41-3662-C4A97C482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Future-authentic assessment</a:t>
            </a:r>
          </a:p>
        </p:txBody>
      </p:sp>
      <p:pic>
        <p:nvPicPr>
          <p:cNvPr id="4" name="Picture 2" descr="Re-imagining University Assessment in a Digital World (Volume 7): Bearman,  Margaret, Dawson, Phillip, Ajjawi, Rola, Tai, Joanna, Boud, David:  9783030419585: Books - Amazon.ca">
            <a:extLst>
              <a:ext uri="{FF2B5EF4-FFF2-40B4-BE49-F238E27FC236}">
                <a16:creationId xmlns:a16="http://schemas.microsoft.com/office/drawing/2014/main" id="{6625C29C-1C46-F870-0552-F7F877268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" r="8094"/>
          <a:stretch/>
        </p:blipFill>
        <p:spPr bwMode="auto"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091CC71C-AA4C-491C-F1CB-67FFFF277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“assessment that faithfully represents not just the current realities of the discipline in practice, but the likely future realities of that discipline”</a:t>
            </a:r>
          </a:p>
          <a:p>
            <a:pPr marL="0" indent="0">
              <a:buNone/>
            </a:pPr>
            <a:r>
              <a:rPr lang="en-AU" sz="1400" dirty="0">
                <a:effectLst/>
                <a:latin typeface="Helvetica Neue" panose="02000503000000020004" pitchFamily="2" charset="0"/>
              </a:rPr>
              <a:t>Dawson, P., &amp; Bearman, M. (2020). Concluding Comments: Reimagining University Assessment in a Digital World. In M. Bearman, P. Dawson, R. </a:t>
            </a:r>
            <a:r>
              <a:rPr lang="en-AU" sz="1400" dirty="0" err="1">
                <a:effectLst/>
                <a:latin typeface="Helvetica Neue" panose="02000503000000020004" pitchFamily="2" charset="0"/>
              </a:rPr>
              <a:t>Ajjawi</a:t>
            </a:r>
            <a:r>
              <a:rPr lang="en-AU" sz="1400" dirty="0">
                <a:effectLst/>
                <a:latin typeface="Helvetica Neue" panose="02000503000000020004" pitchFamily="2" charset="0"/>
              </a:rPr>
              <a:t>, J. Tai, &amp; D. </a:t>
            </a:r>
            <a:r>
              <a:rPr lang="en-AU" sz="1400" dirty="0" err="1">
                <a:effectLst/>
                <a:latin typeface="Helvetica Neue" panose="02000503000000020004" pitchFamily="2" charset="0"/>
              </a:rPr>
              <a:t>Boud</a:t>
            </a:r>
            <a:r>
              <a:rPr lang="en-AU" sz="1400" dirty="0">
                <a:effectLst/>
                <a:latin typeface="Helvetica Neue" panose="02000503000000020004" pitchFamily="2" charset="0"/>
              </a:rPr>
              <a:t> (Eds.), </a:t>
            </a:r>
            <a:r>
              <a:rPr lang="en-AU" sz="1400" i="1" dirty="0">
                <a:effectLst/>
                <a:latin typeface="Helvetica Neue" panose="02000503000000020004" pitchFamily="2" charset="0"/>
              </a:rPr>
              <a:t>Re-imagining University Assessment in a Digital World</a:t>
            </a:r>
            <a:r>
              <a:rPr lang="en-AU" sz="1400" dirty="0">
                <a:effectLst/>
                <a:latin typeface="Helvetica Neue" panose="02000503000000020004" pitchFamily="2" charset="0"/>
              </a:rPr>
              <a:t> (pp. 291-296). Springer International Publishing. https://</a:t>
            </a:r>
            <a:r>
              <a:rPr lang="en-AU" sz="1400" dirty="0" err="1">
                <a:effectLst/>
                <a:latin typeface="Helvetica Neue" panose="02000503000000020004" pitchFamily="2" charset="0"/>
              </a:rPr>
              <a:t>doi.org</a:t>
            </a:r>
            <a:r>
              <a:rPr lang="en-AU" sz="1400" dirty="0">
                <a:effectLst/>
                <a:latin typeface="Helvetica Neue" panose="02000503000000020004" pitchFamily="2" charset="0"/>
              </a:rPr>
              <a:t>/10.1007/978-3-030-41956-1_20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403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caffolding on a building&#10;&#10;Description automatically generated">
            <a:extLst>
              <a:ext uri="{FF2B5EF4-FFF2-40B4-BE49-F238E27FC236}">
                <a16:creationId xmlns:a16="http://schemas.microsoft.com/office/drawing/2014/main" id="{E0DDE425-B430-4B69-0049-64A1F3A1F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55" y="623275"/>
            <a:ext cx="3743261" cy="5607882"/>
          </a:xfrm>
          <a:prstGeom prst="rect">
            <a:avLst/>
          </a:prstGeom>
        </p:spPr>
      </p:pic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029" y="623275"/>
            <a:ext cx="657079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4DDA60-FBBC-D5FE-D38D-DB1C7CBC4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659" y="1188637"/>
            <a:ext cx="5642312" cy="1597228"/>
          </a:xfrm>
        </p:spPr>
        <p:txBody>
          <a:bodyPr>
            <a:normAutofit/>
          </a:bodyPr>
          <a:lstStyle/>
          <a:p>
            <a:r>
              <a:rPr lang="en-US" sz="5000"/>
              <a:t>When do we allow genAI in assessment?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BAF644-6AB0-59FB-D163-354378813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660" y="2998278"/>
            <a:ext cx="4370103" cy="2728198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r>
              <a:rPr lang="en-US" sz="1500"/>
              <a:t>Every time?</a:t>
            </a:r>
          </a:p>
          <a:p>
            <a:pPr marL="457200" lvl="1" indent="0">
              <a:buNone/>
            </a:pPr>
            <a:r>
              <a:rPr lang="en-US" sz="1500"/>
              <a:t>As a scaffold?</a:t>
            </a:r>
          </a:p>
          <a:p>
            <a:pPr marL="457200" lvl="1" indent="0">
              <a:buNone/>
            </a:pPr>
            <a:r>
              <a:rPr lang="en-US" sz="1500"/>
              <a:t>As a reverse scaffold?</a:t>
            </a:r>
          </a:p>
          <a:p>
            <a:pPr marL="457200" lvl="1" indent="0">
              <a:buNone/>
            </a:pPr>
            <a:r>
              <a:rPr lang="en-US" sz="1500"/>
              <a:t>When it’s authentic?</a:t>
            </a:r>
          </a:p>
          <a:p>
            <a:pPr marL="457200" lvl="1" indent="0">
              <a:buNone/>
            </a:pPr>
            <a:r>
              <a:rPr lang="en-US" sz="1500"/>
              <a:t>When it doesn’t get in the way of assessing the outcomes?</a:t>
            </a:r>
          </a:p>
          <a:p>
            <a:pPr marL="457200" lvl="1" indent="0">
              <a:buNone/>
            </a:pPr>
            <a:r>
              <a:rPr lang="en-US" sz="1500"/>
              <a:t>When it enhances assessing the outcomes?</a:t>
            </a:r>
          </a:p>
          <a:p>
            <a:pPr marL="457200" lvl="1" indent="0">
              <a:buNone/>
            </a:pPr>
            <a:r>
              <a:rPr lang="en-US" sz="1500"/>
              <a:t>When we can’t stop it from being used?</a:t>
            </a:r>
          </a:p>
          <a:p>
            <a:pPr marL="457200" lvl="1" indent="0">
              <a:buNone/>
            </a:pPr>
            <a:r>
              <a:rPr lang="en-US" sz="1500"/>
              <a:t>Never?</a:t>
            </a:r>
          </a:p>
        </p:txBody>
      </p:sp>
    </p:spTree>
    <p:extLst>
      <p:ext uri="{BB962C8B-B14F-4D97-AF65-F5344CB8AC3E}">
        <p14:creationId xmlns:p14="http://schemas.microsoft.com/office/powerpoint/2010/main" val="2528876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obot lying in a hammock&#10;&#10;Description automatically generated">
            <a:extLst>
              <a:ext uri="{FF2B5EF4-FFF2-40B4-BE49-F238E27FC236}">
                <a16:creationId xmlns:a16="http://schemas.microsoft.com/office/drawing/2014/main" id="{DBFEE514-B058-69CE-3B5E-83092831D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78" r="-1" b="14630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A7D59D-0A53-7FBD-036D-E49E4B91E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Cognitive offloading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Re-imagining University Assessment in a Digital World (Volume 7): Bearman,  Margaret, Dawson, Phillip, Ajjawi, Rola, Tai, Joanna, Boud, David:  9783030419585: Books - Amazon.ca">
            <a:extLst>
              <a:ext uri="{FF2B5EF4-FFF2-40B4-BE49-F238E27FC236}">
                <a16:creationId xmlns:a16="http://schemas.microsoft.com/office/drawing/2014/main" id="{6253C80B-C71D-87A7-0392-788B3A885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9" r="2" b="8455"/>
          <a:stretch/>
        </p:blipFill>
        <p:spPr bwMode="auto">
          <a:xfrm>
            <a:off x="8128856" y="1"/>
            <a:ext cx="4063143" cy="529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442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C8976-06AB-8C25-8EE3-CED0E912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Evaluative judgement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C90265CB-6E92-6D18-A3A8-68C7ABA57C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4111502"/>
              </p:ext>
            </p:extLst>
          </p:nvPr>
        </p:nvGraphicFramePr>
        <p:xfrm>
          <a:off x="1478282" y="2228087"/>
          <a:ext cx="52578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Developing Evaluative Judgement in Higher Education: Assessment for Knowing and Producing Quality Work book cover">
            <a:extLst>
              <a:ext uri="{FF2B5EF4-FFF2-40B4-BE49-F238E27FC236}">
                <a16:creationId xmlns:a16="http://schemas.microsoft.com/office/drawing/2014/main" id="{803E7A2F-FB1E-919B-6157-91F8D298E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0949" y="2302060"/>
            <a:ext cx="2501103" cy="375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7A6F71-6CB2-42BF-9A54-58045142EBC5}"/>
              </a:ext>
            </a:extLst>
          </p:cNvPr>
          <p:cNvSpPr txBox="1"/>
          <p:nvPr/>
        </p:nvSpPr>
        <p:spPr>
          <a:xfrm>
            <a:off x="0" y="6257836"/>
            <a:ext cx="673608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dirty="0">
                <a:effectLst/>
                <a:latin typeface="Helvetica Neue" panose="02000503000000020004" pitchFamily="2" charset="0"/>
              </a:rPr>
              <a:t>Bearman, M., &amp; </a:t>
            </a:r>
            <a:r>
              <a:rPr lang="en-AU" sz="1100" dirty="0" err="1">
                <a:effectLst/>
                <a:latin typeface="Helvetica Neue" panose="02000503000000020004" pitchFamily="2" charset="0"/>
              </a:rPr>
              <a:t>Luckin</a:t>
            </a:r>
            <a:r>
              <a:rPr lang="en-AU" sz="1100" dirty="0">
                <a:effectLst/>
                <a:latin typeface="Helvetica Neue" panose="02000503000000020004" pitchFamily="2" charset="0"/>
              </a:rPr>
              <a:t>, R. (2020). Preparing university assessment for a world with AI: Tasks for human intelligence. In M. Bearman, P. Dawson, R. </a:t>
            </a:r>
            <a:r>
              <a:rPr lang="en-AU" sz="1100" dirty="0" err="1">
                <a:effectLst/>
                <a:latin typeface="Helvetica Neue" panose="02000503000000020004" pitchFamily="2" charset="0"/>
              </a:rPr>
              <a:t>Ajjawi</a:t>
            </a:r>
            <a:r>
              <a:rPr lang="en-AU" sz="1100" dirty="0">
                <a:effectLst/>
                <a:latin typeface="Helvetica Neue" panose="02000503000000020004" pitchFamily="2" charset="0"/>
              </a:rPr>
              <a:t>, J. Tai, &amp; D. </a:t>
            </a:r>
            <a:r>
              <a:rPr lang="en-AU" sz="1100" dirty="0" err="1">
                <a:effectLst/>
                <a:latin typeface="Helvetica Neue" panose="02000503000000020004" pitchFamily="2" charset="0"/>
              </a:rPr>
              <a:t>Boud</a:t>
            </a:r>
            <a:r>
              <a:rPr lang="en-AU" sz="1100" dirty="0">
                <a:effectLst/>
                <a:latin typeface="Helvetica Neue" panose="02000503000000020004" pitchFamily="2" charset="0"/>
              </a:rPr>
              <a:t> (Eds.), </a:t>
            </a:r>
            <a:r>
              <a:rPr lang="en-AU" sz="1100" i="1" dirty="0">
                <a:effectLst/>
                <a:latin typeface="Helvetica Neue" panose="02000503000000020004" pitchFamily="2" charset="0"/>
              </a:rPr>
              <a:t>Re-imagining University Assessment in a Digital World</a:t>
            </a:r>
            <a:r>
              <a:rPr lang="en-AU" sz="1100" dirty="0">
                <a:effectLst/>
                <a:latin typeface="Helvetica Neue" panose="02000503000000020004" pitchFamily="2" charset="0"/>
              </a:rPr>
              <a:t>. Springer. </a:t>
            </a:r>
          </a:p>
        </p:txBody>
      </p:sp>
    </p:spTree>
    <p:extLst>
      <p:ext uri="{BB962C8B-B14F-4D97-AF65-F5344CB8AC3E}">
        <p14:creationId xmlns:p14="http://schemas.microsoft.com/office/powerpoint/2010/main" val="988672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9FC89C0-A07E-4EB4-B906-603E91A06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F9F86-5D60-42B9-A0A3-FC2F8E029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Three things to take from this presentation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3E56B82-85C4-4F3D-9B88-0F5462641812}"/>
              </a:ext>
            </a:extLst>
          </p:cNvPr>
          <p:cNvSpPr txBox="1">
            <a:spLocks/>
          </p:cNvSpPr>
          <p:nvPr/>
        </p:nvSpPr>
        <p:spPr>
          <a:xfrm>
            <a:off x="10752125" y="6494050"/>
            <a:ext cx="2630104" cy="281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@</a:t>
            </a:r>
            <a:r>
              <a:rPr kumimoji="0" lang="en-AU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phillipdawson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Social, social media, tweet, twitter icon">
            <a:extLst>
              <a:ext uri="{FF2B5EF4-FFF2-40B4-BE49-F238E27FC236}">
                <a16:creationId xmlns:a16="http://schemas.microsoft.com/office/drawing/2014/main" id="{92D68712-690F-468E-A483-BAFD87064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676" y="6475574"/>
            <a:ext cx="281454" cy="28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3A5BDB-5546-432B-8F6F-F46E23EB06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75304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9FC89C0-A07E-4EB4-B906-603E91A06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F9F86-5D60-42B9-A0A3-FC2F8E029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Three things to take from this presentation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3E56B82-85C4-4F3D-9B88-0F5462641812}"/>
              </a:ext>
            </a:extLst>
          </p:cNvPr>
          <p:cNvSpPr txBox="1">
            <a:spLocks/>
          </p:cNvSpPr>
          <p:nvPr/>
        </p:nvSpPr>
        <p:spPr>
          <a:xfrm>
            <a:off x="10752125" y="6494050"/>
            <a:ext cx="2630104" cy="281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@</a:t>
            </a:r>
            <a:r>
              <a:rPr kumimoji="0" lang="en-AU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phillipdawson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Social, social media, tweet, twitter icon">
            <a:extLst>
              <a:ext uri="{FF2B5EF4-FFF2-40B4-BE49-F238E27FC236}">
                <a16:creationId xmlns:a16="http://schemas.microsoft.com/office/drawing/2014/main" id="{92D68712-690F-468E-A483-BAFD87064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676" y="6475574"/>
            <a:ext cx="281454" cy="28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3A5BDB-5546-432B-8F6F-F46E23EB06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63086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46111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1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5533F-3BF8-09A8-813C-0F37E13A1633}"/>
              </a:ext>
            </a:extLst>
          </p:cNvPr>
          <p:cNvSpPr txBox="1"/>
          <p:nvPr/>
        </p:nvSpPr>
        <p:spPr>
          <a:xfrm>
            <a:off x="862366" y="1465729"/>
            <a:ext cx="3427001" cy="48140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i="1" dirty="0"/>
              <a:t>“By performing at a greater than 60% threshold on the NBME-Free-Step-1 data set, we show that the model achieves the equivalent of a passing score for a third-year medical student.”</a:t>
            </a:r>
          </a:p>
        </p:txBody>
      </p:sp>
      <p:pic>
        <p:nvPicPr>
          <p:cNvPr id="7" name="Content Placeholder 6" descr="A screenshot of a web page&#10;&#10;Description automatically generated with low confidence">
            <a:extLst>
              <a:ext uri="{FF2B5EF4-FFF2-40B4-BE49-F238E27FC236}">
                <a16:creationId xmlns:a16="http://schemas.microsoft.com/office/drawing/2014/main" id="{B0F83CB9-D90F-B5F9-A666-E3A1A53EC19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445457" y="1371204"/>
            <a:ext cx="6155141" cy="413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03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38DC3A-D4F3-8BAA-4E16-039922708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20724"/>
            <a:ext cx="10905066" cy="441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28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C9CDEF-22C1-935D-A46B-1598203C9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29" y="643467"/>
            <a:ext cx="10765341" cy="5571065"/>
          </a:xfrm>
          <a:prstGeom prst="rect">
            <a:avLst/>
          </a:prstGeom>
          <a:ln>
            <a:noFill/>
          </a:ln>
        </p:spPr>
      </p:pic>
      <p:sp>
        <p:nvSpPr>
          <p:cNvPr id="33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12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06E5E3-2A19-F62E-84A8-04898F941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4962"/>
          <a:stretch/>
        </p:blipFill>
        <p:spPr>
          <a:xfrm>
            <a:off x="365760" y="1176241"/>
            <a:ext cx="4493623" cy="5054157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75F8B6-0090-0A9E-5C59-5B744661E445}"/>
              </a:ext>
            </a:extLst>
          </p:cNvPr>
          <p:cNvSpPr txBox="1"/>
          <p:nvPr/>
        </p:nvSpPr>
        <p:spPr>
          <a:xfrm>
            <a:off x="5472975" y="1176241"/>
            <a:ext cx="6236422" cy="50541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meme is 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joke that combines two unrelated things: pictures of the earth from space and chicken nuggets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The text of the meme suggests that the image below is a beautiful picture of the earth from space. However, the image is actually of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chicken nuggets arranged to vaguely resemble a map of the world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The humor in this meme comes from the unexpected juxtaposition of the text and the image.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The text sets up an expectation of a majestic image of the earth, but the image is actually something mundane and silly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ED296-E39F-7779-8057-2104D59C936E}"/>
              </a:ext>
            </a:extLst>
          </p:cNvPr>
          <p:cNvSpPr txBox="1"/>
          <p:nvPr/>
        </p:nvSpPr>
        <p:spPr>
          <a:xfrm>
            <a:off x="1345112" y="249037"/>
            <a:ext cx="2534917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GPT-4, why is this meme funny?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EB5F72-2FFE-349B-D305-0D761ED92F1D}"/>
              </a:ext>
            </a:extLst>
          </p:cNvPr>
          <p:cNvSpPr txBox="1"/>
          <p:nvPr/>
        </p:nvSpPr>
        <p:spPr>
          <a:xfrm>
            <a:off x="0" y="6608963"/>
            <a:ext cx="121930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Liu, H., Li, C., Wu, Q., &amp; Lee, Y. J. (2023). Visual instruction tuning. </a:t>
            </a:r>
            <a:r>
              <a:rPr kumimoji="0" lang="en-AU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arXiv</a:t>
            </a:r>
            <a:r>
              <a:rPr kumimoji="0" lang="en-A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 preprint arXiv:2304.08485</a:t>
            </a: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58018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lose-up of a bar exam&#10;&#10;Description automatically generated">
            <a:extLst>
              <a:ext uri="{FF2B5EF4-FFF2-40B4-BE49-F238E27FC236}">
                <a16:creationId xmlns:a16="http://schemas.microsoft.com/office/drawing/2014/main" id="{C93164B6-D261-F14B-B928-FD371976F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02290"/>
            <a:ext cx="10905066" cy="3053418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617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1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Isosceles Triangle 2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graph with red and green bars&#10;&#10;Description automatically generated">
            <a:extLst>
              <a:ext uri="{FF2B5EF4-FFF2-40B4-BE49-F238E27FC236}">
                <a16:creationId xmlns:a16="http://schemas.microsoft.com/office/drawing/2014/main" id="{771BD09B-4646-60D8-685E-774A31004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628" y="643467"/>
            <a:ext cx="8192743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989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akin Theme">
  <a:themeElements>
    <a:clrScheme name="DEAKIN TEAL">
      <a:dk1>
        <a:srgbClr val="373636"/>
      </a:dk1>
      <a:lt1>
        <a:sysClr val="window" lastClr="FFFFFF"/>
      </a:lt1>
      <a:dk2>
        <a:srgbClr val="007D9B"/>
      </a:dk2>
      <a:lt2>
        <a:srgbClr val="FFFFFF"/>
      </a:lt2>
      <a:accent1>
        <a:srgbClr val="007D9B"/>
      </a:accent1>
      <a:accent2>
        <a:srgbClr val="FFD923"/>
      </a:accent2>
      <a:accent3>
        <a:srgbClr val="F76919"/>
      </a:accent3>
      <a:accent4>
        <a:srgbClr val="10A991"/>
      </a:accent4>
      <a:accent5>
        <a:srgbClr val="C74298"/>
      </a:accent5>
      <a:accent6>
        <a:srgbClr val="E1E1E1"/>
      </a:accent6>
      <a:hlink>
        <a:srgbClr val="000000"/>
      </a:hlink>
      <a:folHlink>
        <a:srgbClr val="0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912_Deakin-PowerPoint-template-16x9 - TEAL.potx" id="{CD01E4C7-70D4-4094-BB7A-E49D2C2C97B2}" vid="{5ADB1056-9D61-4778-B54C-A4A910F10266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1023</Words>
  <Application>Microsoft Macintosh PowerPoint</Application>
  <PresentationFormat>Widescreen</PresentationFormat>
  <Paragraphs>103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Helvetica Neue</vt:lpstr>
      <vt:lpstr>Source Sans Pro</vt:lpstr>
      <vt:lpstr>Wingdings 2</vt:lpstr>
      <vt:lpstr>Office Theme</vt:lpstr>
      <vt:lpstr>Deakin Theme</vt:lpstr>
      <vt:lpstr>1_Office Theme</vt:lpstr>
      <vt:lpstr>Don’t fear the robot: future-authentic assessment and generative artificial intelligence</vt:lpstr>
      <vt:lpstr>Disclaimer</vt:lpstr>
      <vt:lpstr>Three things to take from this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GenAI is currently the least capable it will ever be</vt:lpstr>
      <vt:lpstr>Three things to take from this presentation</vt:lpstr>
      <vt:lpstr>Banning GenAI in educational settings</vt:lpstr>
      <vt:lpstr>Restricting access to GenAI</vt:lpstr>
      <vt:lpstr>Detecting GenAI</vt:lpstr>
      <vt:lpstr>Three things to take from this presentation</vt:lpstr>
      <vt:lpstr>PowerPoint Presentation</vt:lpstr>
      <vt:lpstr>Two guiding principles</vt:lpstr>
      <vt:lpstr>Five propositions: Assessment should emphasise…</vt:lpstr>
      <vt:lpstr>Through a validity lens</vt:lpstr>
      <vt:lpstr>Future-authentic assessment</vt:lpstr>
      <vt:lpstr>When do we allow genAI in assessment?</vt:lpstr>
      <vt:lpstr>Cognitive offloading</vt:lpstr>
      <vt:lpstr>Evaluative judgement</vt:lpstr>
      <vt:lpstr>Three things to take from this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Don’t fear the robot: future-authentic assessment and generative artificial intelligence</dc:title>
  <dc:creator>Phillip Dawson</dc:creator>
  <cp:lastModifiedBy>Phillip Dawson</cp:lastModifiedBy>
  <cp:revision>9</cp:revision>
  <dcterms:created xsi:type="dcterms:W3CDTF">2023-05-29T22:46:00Z</dcterms:created>
  <dcterms:modified xsi:type="dcterms:W3CDTF">2023-10-29T22:50:52Z</dcterms:modified>
</cp:coreProperties>
</file>