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5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0000"/>
                    <a:satMod val="160000"/>
                  </a:schemeClr>
                </a:gs>
                <a:gs pos="46000">
                  <a:schemeClr val="accent1">
                    <a:tint val="86000"/>
                    <a:satMod val="160000"/>
                  </a:schemeClr>
                </a:gs>
                <a:gs pos="100000">
                  <a:schemeClr val="accent1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53975" dist="41275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3600000"/>
              </a:lightRig>
            </a:scene3d>
            <a:sp3d prstMaterial="plastic">
              <a:bevelT w="127000" h="38200" prst="relaxedInset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0000"/>
                    <a:satMod val="160000"/>
                  </a:schemeClr>
                </a:gs>
                <a:gs pos="46000">
                  <a:schemeClr val="accent2">
                    <a:tint val="86000"/>
                    <a:satMod val="160000"/>
                  </a:schemeClr>
                </a:gs>
                <a:gs pos="100000">
                  <a:schemeClr val="accent2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53975" dist="41275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3600000"/>
              </a:lightRig>
            </a:scene3d>
            <a:sp3d prstMaterial="plastic">
              <a:bevelT w="127000" h="38200" prst="relaxedInset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0000"/>
                    <a:satMod val="160000"/>
                  </a:schemeClr>
                </a:gs>
                <a:gs pos="46000">
                  <a:schemeClr val="accent3">
                    <a:tint val="86000"/>
                    <a:satMod val="160000"/>
                  </a:schemeClr>
                </a:gs>
                <a:gs pos="100000">
                  <a:schemeClr val="accent3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53975" dist="41275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3600000"/>
              </a:lightRig>
            </a:scene3d>
            <a:sp3d prstMaterial="plastic">
              <a:bevelT w="127000" h="38200" prst="relaxedInset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0765624"/>
        <c:axId val="343592688"/>
      </c:barChart>
      <c:catAx>
        <c:axId val="340765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592688"/>
        <c:crosses val="autoZero"/>
        <c:auto val="1"/>
        <c:lblAlgn val="ctr"/>
        <c:lblOffset val="100"/>
        <c:noMultiLvlLbl val="0"/>
      </c:catAx>
      <c:valAx>
        <c:axId val="34359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765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spc="1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target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smtClean="0"/>
            <a:t>Group A</a:t>
          </a:r>
          <a:endParaRPr lang="en-US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EFF2750D-B4B3-474C-8B62-8B638DC31F7E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</dgm:pt>
    <dgm:pt modelId="{789CD6DB-3A68-4A41-90BD-4F0CBB3617D1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C0BEB5FF-8DFB-40B9-A228-C0C6097DDDC4}" type="parTrans" cxnId="{62C10234-45D3-426A-8820-4C0D1D8CBA21}">
      <dgm:prSet/>
      <dgm:spPr/>
      <dgm:t>
        <a:bodyPr/>
        <a:lstStyle/>
        <a:p>
          <a:endParaRPr lang="en-US"/>
        </a:p>
      </dgm:t>
    </dgm:pt>
    <dgm:pt modelId="{1A702531-A59F-4EE2-8246-E2EB0955D8B1}" type="sibTrans" cxnId="{62C10234-45D3-426A-8820-4C0D1D8CBA21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99E0600D-9954-43F4-8926-13B8777FAAA1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BE23F476-2C5C-42ED-BF2B-CD5FC7ADDDF6}" type="parTrans" cxnId="{09FCCB9D-A30A-4326-970E-26252D39327F}">
      <dgm:prSet/>
      <dgm:spPr/>
      <dgm:t>
        <a:bodyPr/>
        <a:lstStyle/>
        <a:p>
          <a:endParaRPr lang="en-US"/>
        </a:p>
      </dgm:t>
    </dgm:pt>
    <dgm:pt modelId="{C44937DC-4907-4769-AA8B-1B3E7391D7B0}" type="sibTrans" cxnId="{09FCCB9D-A30A-4326-970E-26252D39327F}">
      <dgm:prSet/>
      <dgm:spPr/>
      <dgm:t>
        <a:bodyPr/>
        <a:lstStyle/>
        <a:p>
          <a:endParaRPr lang="en-US"/>
        </a:p>
      </dgm:t>
    </dgm:pt>
    <dgm:pt modelId="{0791135C-9DAB-47F6-BE9C-A3E56A2DDA50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D6057E63-9793-4991-97C1-30FC405E95A5}" type="parTrans" cxnId="{B3B26E9A-58E5-497B-BD59-F5567958C609}">
      <dgm:prSet/>
      <dgm:spPr/>
      <dgm:t>
        <a:bodyPr/>
        <a:lstStyle/>
        <a:p>
          <a:endParaRPr lang="en-US"/>
        </a:p>
      </dgm:t>
    </dgm:pt>
    <dgm:pt modelId="{B670C2A7-83CB-4F4C-BC19-A3A7C066A822}" type="sibTrans" cxnId="{B3B26E9A-58E5-497B-BD59-F5567958C609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50629C12-7464-4473-ADEF-1A284F8A9957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9D1CB46C-0CFA-4B27-9224-267431FBD094}" type="parTrans" cxnId="{1D32FCC9-657C-4348-9C0D-52115D559FEB}">
      <dgm:prSet/>
      <dgm:spPr/>
      <dgm:t>
        <a:bodyPr/>
        <a:lstStyle/>
        <a:p>
          <a:endParaRPr lang="en-US"/>
        </a:p>
      </dgm:t>
    </dgm:pt>
    <dgm:pt modelId="{4576BCC5-0598-4332-A2E7-87AC3ADD4EB8}" type="sibTrans" cxnId="{1D32FCC9-657C-4348-9C0D-52115D559FEB}">
      <dgm:prSet/>
      <dgm:spPr/>
      <dgm:t>
        <a:bodyPr/>
        <a:lstStyle/>
        <a:p>
          <a:endParaRPr lang="en-US"/>
        </a:p>
      </dgm:t>
    </dgm:pt>
    <dgm:pt modelId="{AA67F66C-F4E3-4AE3-9C55-A9DF49CFA6B2}" type="pres">
      <dgm:prSet presAssocID="{3F442EA2-39BA-4C9A-AD59-755D4917D53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C7FCC3-4508-4A2C-A699-80B56AC4DB56}" type="pres">
      <dgm:prSet presAssocID="{4DF9FE7B-F642-4898-A360-D4E3814E1A3D}" presName="circle1" presStyleLbl="lnNode1" presStyleIdx="0" presStyleCnt="3"/>
      <dgm:spPr/>
      <dgm:t>
        <a:bodyPr/>
        <a:lstStyle/>
        <a:p>
          <a:endParaRPr lang="en-US"/>
        </a:p>
      </dgm:t>
    </dgm:pt>
    <dgm:pt modelId="{721C4484-2C4E-47CE-9E3D-C44F02A7E166}" type="pres">
      <dgm:prSet presAssocID="{4DF9FE7B-F642-4898-A360-D4E3814E1A3D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7CE74-1890-43D3-8AF8-CC63CCCAD27B}" type="pres">
      <dgm:prSet presAssocID="{4DF9FE7B-F642-4898-A360-D4E3814E1A3D}" presName="line1" presStyleLbl="callout" presStyleIdx="0" presStyleCnt="6"/>
      <dgm:spPr/>
      <dgm:t>
        <a:bodyPr/>
        <a:lstStyle/>
        <a:p>
          <a:endParaRPr lang="en-US"/>
        </a:p>
      </dgm:t>
    </dgm:pt>
    <dgm:pt modelId="{47E073D5-28F9-48F7-9EE3-CD1ABC58D94E}" type="pres">
      <dgm:prSet presAssocID="{4DF9FE7B-F642-4898-A360-D4E3814E1A3D}" presName="d1" presStyleLbl="callout" presStyleIdx="1" presStyleCnt="6"/>
      <dgm:spPr/>
      <dgm:t>
        <a:bodyPr/>
        <a:lstStyle/>
        <a:p>
          <a:endParaRPr lang="en-US"/>
        </a:p>
      </dgm:t>
    </dgm:pt>
    <dgm:pt modelId="{B736C755-26C8-4FEA-91D7-F8104FF77E82}" type="pres">
      <dgm:prSet presAssocID="{3929B1E1-4BC4-4C73-ABE8-27CEF96A3652}" presName="circle2" presStyleLbl="lnNode1" presStyleIdx="1" presStyleCnt="3"/>
      <dgm:spPr/>
      <dgm:t>
        <a:bodyPr/>
        <a:lstStyle/>
        <a:p>
          <a:endParaRPr lang="en-US"/>
        </a:p>
      </dgm:t>
    </dgm:pt>
    <dgm:pt modelId="{CEA4BEA9-01EB-4151-A2FD-98FDADE4D4C5}" type="pres">
      <dgm:prSet presAssocID="{3929B1E1-4BC4-4C73-ABE8-27CEF96A3652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D34C2-9BDC-4865-B076-019F361ABD54}" type="pres">
      <dgm:prSet presAssocID="{3929B1E1-4BC4-4C73-ABE8-27CEF96A3652}" presName="line2" presStyleLbl="callout" presStyleIdx="2" presStyleCnt="6"/>
      <dgm:spPr/>
      <dgm:t>
        <a:bodyPr/>
        <a:lstStyle/>
        <a:p>
          <a:endParaRPr lang="en-US"/>
        </a:p>
      </dgm:t>
    </dgm:pt>
    <dgm:pt modelId="{6EAB163B-9BDD-4B30-AF27-57BCEF47A7CE}" type="pres">
      <dgm:prSet presAssocID="{3929B1E1-4BC4-4C73-ABE8-27CEF96A3652}" presName="d2" presStyleLbl="callout" presStyleIdx="3" presStyleCnt="6"/>
      <dgm:spPr/>
      <dgm:t>
        <a:bodyPr/>
        <a:lstStyle/>
        <a:p>
          <a:endParaRPr lang="en-US"/>
        </a:p>
      </dgm:t>
    </dgm:pt>
    <dgm:pt modelId="{62624312-B6AB-4491-B341-2BB3F078D684}" type="pres">
      <dgm:prSet presAssocID="{60CDF8D0-D4FC-4467-A51E-79C5A58B0B2C}" presName="circle3" presStyleLbl="lnNode1" presStyleIdx="2" presStyleCnt="3"/>
      <dgm:spPr/>
      <dgm:t>
        <a:bodyPr/>
        <a:lstStyle/>
        <a:p>
          <a:endParaRPr lang="en-US"/>
        </a:p>
      </dgm:t>
    </dgm:pt>
    <dgm:pt modelId="{F4B3DB09-8D8A-4833-A3A0-C8C2FB6EE995}" type="pres">
      <dgm:prSet presAssocID="{60CDF8D0-D4FC-4467-A51E-79C5A58B0B2C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24D28-E700-487E-A5A5-E2FB1D5914A7}" type="pres">
      <dgm:prSet presAssocID="{60CDF8D0-D4FC-4467-A51E-79C5A58B0B2C}" presName="line3" presStyleLbl="callout" presStyleIdx="4" presStyleCnt="6"/>
      <dgm:spPr/>
      <dgm:t>
        <a:bodyPr/>
        <a:lstStyle/>
        <a:p>
          <a:endParaRPr lang="en-US"/>
        </a:p>
      </dgm:t>
    </dgm:pt>
    <dgm:pt modelId="{822C1557-A7EF-4D85-AEDD-F484CC850E49}" type="pres">
      <dgm:prSet presAssocID="{60CDF8D0-D4FC-4467-A51E-79C5A58B0B2C}" presName="d3" presStyleLbl="callout" presStyleIdx="5" presStyleCnt="6"/>
      <dgm:spPr/>
      <dgm:t>
        <a:bodyPr/>
        <a:lstStyle/>
        <a:p>
          <a:endParaRPr lang="en-US"/>
        </a:p>
      </dgm:t>
    </dgm:pt>
  </dgm:ptLst>
  <dgm:cxnLst>
    <dgm:cxn modelId="{21A6251B-C0F9-4719-8ECF-31915EFD814C}" type="presOf" srcId="{4DF9FE7B-F642-4898-A360-D4E3814E1A3D}" destId="{721C4484-2C4E-47CE-9E3D-C44F02A7E166}" srcOrd="0" destOrd="0" presId="urn:microsoft.com/office/officeart/2005/8/layout/targe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4599C3BA-159B-45A2-B9CD-8BDC429B09F2}" type="presOf" srcId="{50629C12-7464-4473-ADEF-1A284F8A9957}" destId="{F4B3DB09-8D8A-4833-A3A0-C8C2FB6EE995}" srcOrd="0" destOrd="1" presId="urn:microsoft.com/office/officeart/2005/8/layout/target1"/>
    <dgm:cxn modelId="{B3B26E9A-58E5-497B-BD59-F5567958C609}" srcId="{3929B1E1-4BC4-4C73-ABE8-27CEF96A3652}" destId="{0791135C-9DAB-47F6-BE9C-A3E56A2DDA50}" srcOrd="1" destOrd="0" parTransId="{D6057E63-9793-4991-97C1-30FC405E95A5}" sibTransId="{B670C2A7-83CB-4F4C-BC19-A3A7C066A822}"/>
    <dgm:cxn modelId="{5A70FA4A-195D-4B31-AA86-3DC5D1C2EC98}" type="presOf" srcId="{60CDF8D0-D4FC-4467-A51E-79C5A58B0B2C}" destId="{F4B3DB09-8D8A-4833-A3A0-C8C2FB6EE995}" srcOrd="0" destOrd="0" presId="urn:microsoft.com/office/officeart/2005/8/layout/target1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2DE94B6D-E65C-42C9-8993-BFB5F4A744E3}" type="presOf" srcId="{0791135C-9DAB-47F6-BE9C-A3E56A2DDA50}" destId="{CEA4BEA9-01EB-4151-A2FD-98FDADE4D4C5}" srcOrd="0" destOrd="2" presId="urn:microsoft.com/office/officeart/2005/8/layout/target1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1D32FCC9-657C-4348-9C0D-52115D559FEB}" srcId="{60CDF8D0-D4FC-4467-A51E-79C5A58B0B2C}" destId="{50629C12-7464-4473-ADEF-1A284F8A9957}" srcOrd="0" destOrd="0" parTransId="{9D1CB46C-0CFA-4B27-9224-267431FBD094}" sibTransId="{4576BCC5-0598-4332-A2E7-87AC3ADD4EB8}"/>
    <dgm:cxn modelId="{605099C8-5081-4A4E-8265-022C95E81FE9}" type="presOf" srcId="{789CD6DB-3A68-4A41-90BD-4F0CBB3617D1}" destId="{721C4484-2C4E-47CE-9E3D-C44F02A7E166}" srcOrd="0" destOrd="2" presId="urn:microsoft.com/office/officeart/2005/8/layout/target1"/>
    <dgm:cxn modelId="{62C10234-45D3-426A-8820-4C0D1D8CBA21}" srcId="{4DF9FE7B-F642-4898-A360-D4E3814E1A3D}" destId="{789CD6DB-3A68-4A41-90BD-4F0CBB3617D1}" srcOrd="1" destOrd="0" parTransId="{C0BEB5FF-8DFB-40B9-A228-C0C6097DDDC4}" sibTransId="{1A702531-A59F-4EE2-8246-E2EB0955D8B1}"/>
    <dgm:cxn modelId="{4027AFA9-32A9-4522-9BBE-50DF17A88188}" type="presOf" srcId="{EFF2750D-B4B3-474C-8B62-8B638DC31F7E}" destId="{721C4484-2C4E-47CE-9E3D-C44F02A7E166}" srcOrd="0" destOrd="1" presId="urn:microsoft.com/office/officeart/2005/8/layout/target1"/>
    <dgm:cxn modelId="{7540B0A9-79C0-422C-9A30-1FFC79A03107}" type="presOf" srcId="{3F442EA2-39BA-4C9A-AD59-755D4917D532}" destId="{AA67F66C-F4E3-4AE3-9C55-A9DF49CFA6B2}" srcOrd="0" destOrd="0" presId="urn:microsoft.com/office/officeart/2005/8/layout/target1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E6D53BD5-7CD0-4098-AB93-BFA8FDE34BC5}" type="presOf" srcId="{99E0600D-9954-43F4-8926-13B8777FAAA1}" destId="{CEA4BEA9-01EB-4151-A2FD-98FDADE4D4C5}" srcOrd="0" destOrd="1" presId="urn:microsoft.com/office/officeart/2005/8/layout/target1"/>
    <dgm:cxn modelId="{7A4B474F-94DE-4C9D-BBC3-D696C78BEEF1}" type="presOf" srcId="{3929B1E1-4BC4-4C73-ABE8-27CEF96A3652}" destId="{CEA4BEA9-01EB-4151-A2FD-98FDADE4D4C5}" srcOrd="0" destOrd="0" presId="urn:microsoft.com/office/officeart/2005/8/layout/target1"/>
    <dgm:cxn modelId="{6B8A0600-2F3C-4C1C-BB0C-35E13595CB36}" type="presParOf" srcId="{AA67F66C-F4E3-4AE3-9C55-A9DF49CFA6B2}" destId="{CBC7FCC3-4508-4A2C-A699-80B56AC4DB56}" srcOrd="0" destOrd="0" presId="urn:microsoft.com/office/officeart/2005/8/layout/target1"/>
    <dgm:cxn modelId="{CD986D54-F397-4C00-B589-80D8AA5D9D7E}" type="presParOf" srcId="{AA67F66C-F4E3-4AE3-9C55-A9DF49CFA6B2}" destId="{721C4484-2C4E-47CE-9E3D-C44F02A7E166}" srcOrd="1" destOrd="0" presId="urn:microsoft.com/office/officeart/2005/8/layout/target1"/>
    <dgm:cxn modelId="{310C3318-566D-4605-B45E-C9F096662669}" type="presParOf" srcId="{AA67F66C-F4E3-4AE3-9C55-A9DF49CFA6B2}" destId="{BD57CE74-1890-43D3-8AF8-CC63CCCAD27B}" srcOrd="2" destOrd="0" presId="urn:microsoft.com/office/officeart/2005/8/layout/target1"/>
    <dgm:cxn modelId="{E7FD8EA0-A4C2-4C81-9E17-2C0723092A0D}" type="presParOf" srcId="{AA67F66C-F4E3-4AE3-9C55-A9DF49CFA6B2}" destId="{47E073D5-28F9-48F7-9EE3-CD1ABC58D94E}" srcOrd="3" destOrd="0" presId="urn:microsoft.com/office/officeart/2005/8/layout/target1"/>
    <dgm:cxn modelId="{FB3B2AFE-BD25-46C2-8C5E-1C20603FF4D3}" type="presParOf" srcId="{AA67F66C-F4E3-4AE3-9C55-A9DF49CFA6B2}" destId="{B736C755-26C8-4FEA-91D7-F8104FF77E82}" srcOrd="4" destOrd="0" presId="urn:microsoft.com/office/officeart/2005/8/layout/target1"/>
    <dgm:cxn modelId="{A386DEDE-2E7A-4C9B-9576-C13AA320E81B}" type="presParOf" srcId="{AA67F66C-F4E3-4AE3-9C55-A9DF49CFA6B2}" destId="{CEA4BEA9-01EB-4151-A2FD-98FDADE4D4C5}" srcOrd="5" destOrd="0" presId="urn:microsoft.com/office/officeart/2005/8/layout/target1"/>
    <dgm:cxn modelId="{53EC1AED-3FAE-42A4-BE82-3ECC9A7A79CF}" type="presParOf" srcId="{AA67F66C-F4E3-4AE3-9C55-A9DF49CFA6B2}" destId="{ED3D34C2-9BDC-4865-B076-019F361ABD54}" srcOrd="6" destOrd="0" presId="urn:microsoft.com/office/officeart/2005/8/layout/target1"/>
    <dgm:cxn modelId="{CB12964F-A01A-4221-AB86-1CAE99A1765B}" type="presParOf" srcId="{AA67F66C-F4E3-4AE3-9C55-A9DF49CFA6B2}" destId="{6EAB163B-9BDD-4B30-AF27-57BCEF47A7CE}" srcOrd="7" destOrd="0" presId="urn:microsoft.com/office/officeart/2005/8/layout/target1"/>
    <dgm:cxn modelId="{F347D77B-7F1F-4238-B49A-011DDC75B3CA}" type="presParOf" srcId="{AA67F66C-F4E3-4AE3-9C55-A9DF49CFA6B2}" destId="{62624312-B6AB-4491-B341-2BB3F078D684}" srcOrd="8" destOrd="0" presId="urn:microsoft.com/office/officeart/2005/8/layout/target1"/>
    <dgm:cxn modelId="{12BC6203-E603-464F-87A0-3436395E77CA}" type="presParOf" srcId="{AA67F66C-F4E3-4AE3-9C55-A9DF49CFA6B2}" destId="{F4B3DB09-8D8A-4833-A3A0-C8C2FB6EE995}" srcOrd="9" destOrd="0" presId="urn:microsoft.com/office/officeart/2005/8/layout/target1"/>
    <dgm:cxn modelId="{8CC0E9D2-8B9C-4FDD-BE56-8191C6630AC1}" type="presParOf" srcId="{AA67F66C-F4E3-4AE3-9C55-A9DF49CFA6B2}" destId="{A0324D28-E700-487E-A5A5-E2FB1D5914A7}" srcOrd="10" destOrd="0" presId="urn:microsoft.com/office/officeart/2005/8/layout/target1"/>
    <dgm:cxn modelId="{F88FD1D1-8324-4685-ABE8-1B294BBEA0EB}" type="presParOf" srcId="{AA67F66C-F4E3-4AE3-9C55-A9DF49CFA6B2}" destId="{822C1557-A7EF-4D85-AEDD-F484CC850E4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Title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title="Chart sample"/>
          <p:cNvGraphicFramePr>
            <a:graphicFrameLocks noGrp="1"/>
          </p:cNvGraphicFramePr>
          <p:nvPr>
            <p:ph idx="1"/>
            <p:extLst/>
          </p:nvPr>
        </p:nvGraphicFramePr>
        <p:xfrm>
          <a:off x="1562100" y="1825625"/>
          <a:ext cx="9791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First bullet point here</a:t>
            </a:r>
          </a:p>
          <a:p>
            <a:r>
              <a:rPr lang="en-US" smtClean="0"/>
              <a:t>Second bullet point here</a:t>
            </a:r>
          </a:p>
          <a:p>
            <a:r>
              <a:rPr lang="en-US" smtClean="0"/>
              <a:t>Third bullet point here</a:t>
            </a:r>
            <a:endParaRPr lang="en-US" dirty="0"/>
          </a:p>
        </p:txBody>
      </p:sp>
      <p:graphicFrame>
        <p:nvGraphicFramePr>
          <p:cNvPr id="4" name="Content Placeholder 3" title="Table sample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570038" y="1825625"/>
          <a:ext cx="4754562" cy="435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854"/>
                <a:gridCol w="1584854"/>
                <a:gridCol w="1584854"/>
              </a:tblGrid>
              <a:tr h="520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marL="91075" marR="91075" anchor="ctr"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 marL="91075" marR="91075" anchor="ctr"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marL="91075" marR="91075" anchor="ctr"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marL="91075" marR="91075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Content Layout with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 title="SmartArt sam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9433849"/>
              </p:ext>
            </p:extLst>
          </p:nvPr>
        </p:nvGraphicFramePr>
        <p:xfrm>
          <a:off x="6605588" y="1825625"/>
          <a:ext cx="47545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First bullet point here</a:t>
            </a:r>
          </a:p>
          <a:p>
            <a:r>
              <a:rPr lang="en-US" smtClean="0"/>
              <a:t>Second bullet point here</a:t>
            </a:r>
          </a:p>
          <a:p>
            <a:r>
              <a:rPr lang="en-US" smtClean="0"/>
              <a:t>Third bullet point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Content Layout with SmartArt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95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Cloud skipper design template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2016-01-06T10:56:18Z</dcterms:created>
  <dcterms:modified xsi:type="dcterms:W3CDTF">2016-01-06T10:57:31Z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