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37" y="9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5504632"/>
        <c:axId val="175416432"/>
      </c:barChart>
      <c:catAx>
        <c:axId val="26550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16432"/>
        <c:crosses val="autoZero"/>
        <c:auto val="1"/>
        <c:lblAlgn val="ctr"/>
        <c:lblOffset val="100"/>
        <c:noMultiLvlLbl val="0"/>
      </c:catAx>
      <c:valAx>
        <c:axId val="17541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5504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spc="1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smtClean="0"/>
            <a:t>Group A</a:t>
          </a:r>
          <a:endParaRPr lang="en-US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EFF2750D-B4B3-474C-8B62-8B638DC31F7E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AEBC78E6-CDDC-4C8F-A157-3C51E907FACD}" type="parTrans" cxnId="{A058DDA2-48CA-4E5B-B389-F71A59C262B0}">
      <dgm:prSet/>
      <dgm:spPr/>
      <dgm:t>
        <a:bodyPr/>
        <a:lstStyle/>
        <a:p>
          <a:endParaRPr lang="en-US"/>
        </a:p>
      </dgm:t>
    </dgm:pt>
    <dgm:pt modelId="{75C067D7-FCD2-4969-8F27-4BBDA88E75ED}" type="sibTrans" cxnId="{A058DDA2-48CA-4E5B-B389-F71A59C262B0}">
      <dgm:prSet/>
      <dgm:spPr/>
      <dgm:t>
        <a:bodyPr/>
        <a:lstStyle/>
        <a:p>
          <a:endParaRPr lang="en-US"/>
        </a:p>
      </dgm:t>
    </dgm:pt>
    <dgm:pt modelId="{789CD6DB-3A68-4A41-90BD-4F0CBB3617D1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C0BEB5FF-8DFB-40B9-A228-C0C6097DDDC4}" type="parTrans" cxnId="{62C10234-45D3-426A-8820-4C0D1D8CBA21}">
      <dgm:prSet/>
      <dgm:spPr/>
      <dgm:t>
        <a:bodyPr/>
        <a:lstStyle/>
        <a:p>
          <a:endParaRPr lang="en-US"/>
        </a:p>
      </dgm:t>
    </dgm:pt>
    <dgm:pt modelId="{1A702531-A59F-4EE2-8246-E2EB0955D8B1}" type="sibTrans" cxnId="{62C10234-45D3-426A-8820-4C0D1D8CBA21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99E0600D-9954-43F4-8926-13B8777FAAA1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BE23F476-2C5C-42ED-BF2B-CD5FC7ADDDF6}" type="parTrans" cxnId="{09FCCB9D-A30A-4326-970E-26252D39327F}">
      <dgm:prSet/>
      <dgm:spPr/>
      <dgm:t>
        <a:bodyPr/>
        <a:lstStyle/>
        <a:p>
          <a:endParaRPr lang="en-US"/>
        </a:p>
      </dgm:t>
    </dgm:pt>
    <dgm:pt modelId="{C44937DC-4907-4769-AA8B-1B3E7391D7B0}" type="sibTrans" cxnId="{09FCCB9D-A30A-4326-970E-26252D39327F}">
      <dgm:prSet/>
      <dgm:spPr/>
      <dgm:t>
        <a:bodyPr/>
        <a:lstStyle/>
        <a:p>
          <a:endParaRPr lang="en-US"/>
        </a:p>
      </dgm:t>
    </dgm:pt>
    <dgm:pt modelId="{0791135C-9DAB-47F6-BE9C-A3E56A2DDA50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D6057E63-9793-4991-97C1-30FC405E95A5}" type="parTrans" cxnId="{B3B26E9A-58E5-497B-BD59-F5567958C609}">
      <dgm:prSet/>
      <dgm:spPr/>
      <dgm:t>
        <a:bodyPr/>
        <a:lstStyle/>
        <a:p>
          <a:endParaRPr lang="en-US"/>
        </a:p>
      </dgm:t>
    </dgm:pt>
    <dgm:pt modelId="{B670C2A7-83CB-4F4C-BC19-A3A7C066A822}" type="sibTrans" cxnId="{B3B26E9A-58E5-497B-BD59-F5567958C609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50629C12-7464-4473-ADEF-1A284F8A9957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9D1CB46C-0CFA-4B27-9224-267431FBD094}" type="parTrans" cxnId="{1D32FCC9-657C-4348-9C0D-52115D559FEB}">
      <dgm:prSet/>
      <dgm:spPr/>
      <dgm:t>
        <a:bodyPr/>
        <a:lstStyle/>
        <a:p>
          <a:endParaRPr lang="en-US"/>
        </a:p>
      </dgm:t>
    </dgm:pt>
    <dgm:pt modelId="{4576BCC5-0598-4332-A2E7-87AC3ADD4EB8}" type="sibTrans" cxnId="{1D32FCC9-657C-4348-9C0D-52115D559FEB}">
      <dgm:prSet/>
      <dgm:spPr/>
      <dgm:t>
        <a:bodyPr/>
        <a:lstStyle/>
        <a:p>
          <a:endParaRPr lang="en-US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3A9625-D3EB-4CA1-AB05-34452283708A}" type="pres">
      <dgm:prSet presAssocID="{4DF9FE7B-F642-4898-A360-D4E3814E1A3D}" presName="parentLin" presStyleCnt="0"/>
      <dgm:spPr/>
    </dgm:pt>
    <dgm:pt modelId="{7E290D25-335D-4339-A8E8-B036E46B5EB5}" type="pres">
      <dgm:prSet presAssocID="{4DF9FE7B-F642-4898-A360-D4E3814E1A3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74922F1-7266-4681-AD4F-1C618A5FFF23}" type="pres">
      <dgm:prSet presAssocID="{4DF9FE7B-F642-4898-A360-D4E3814E1A3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29850-0672-4B77-B5DE-2E1563038631}" type="pres">
      <dgm:prSet presAssocID="{4DF9FE7B-F642-4898-A360-D4E3814E1A3D}" presName="negativeSpace" presStyleCnt="0"/>
      <dgm:spPr/>
    </dgm:pt>
    <dgm:pt modelId="{80259B02-529C-422B-91BE-D70198BA9F6C}" type="pres">
      <dgm:prSet presAssocID="{4DF9FE7B-F642-4898-A360-D4E3814E1A3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EFB4E-D3DB-42E1-82AC-148F7D29254F}" type="pres">
      <dgm:prSet presAssocID="{43C18EFF-81FC-4D70-8C6B-E95FF3730413}" presName="spaceBetweenRectangles" presStyleCnt="0"/>
      <dgm:spPr/>
    </dgm:pt>
    <dgm:pt modelId="{07AC1C38-F728-4390-9C76-57A49ED97DBB}" type="pres">
      <dgm:prSet presAssocID="{3929B1E1-4BC4-4C73-ABE8-27CEF96A3652}" presName="parentLin" presStyleCnt="0"/>
      <dgm:spPr/>
    </dgm:pt>
    <dgm:pt modelId="{D0037F0D-DB9A-4BA4-97B4-D939B26E14DA}" type="pres">
      <dgm:prSet presAssocID="{3929B1E1-4BC4-4C73-ABE8-27CEF96A365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1EEBBE2-729F-4D85-8CAE-C2B30FF126D2}" type="pres">
      <dgm:prSet presAssocID="{3929B1E1-4BC4-4C73-ABE8-27CEF96A365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B3FAF-C320-430D-84D4-71BA6D1761D1}" type="pres">
      <dgm:prSet presAssocID="{3929B1E1-4BC4-4C73-ABE8-27CEF96A3652}" presName="negativeSpace" presStyleCnt="0"/>
      <dgm:spPr/>
    </dgm:pt>
    <dgm:pt modelId="{5282638F-EFF2-4770-BB1A-21455422E45D}" type="pres">
      <dgm:prSet presAssocID="{3929B1E1-4BC4-4C73-ABE8-27CEF96A365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827AA-77D8-4146-A665-00110A17769E}" type="pres">
      <dgm:prSet presAssocID="{19BA0C22-38BB-4E9F-89D5-0FF5FF9F12CE}" presName="spaceBetweenRectangles" presStyleCnt="0"/>
      <dgm:spPr/>
    </dgm:pt>
    <dgm:pt modelId="{34C9EE47-81AF-461E-8292-AB107AA0D367}" type="pres">
      <dgm:prSet presAssocID="{60CDF8D0-D4FC-4467-A51E-79C5A58B0B2C}" presName="parentLin" presStyleCnt="0"/>
      <dgm:spPr/>
    </dgm:pt>
    <dgm:pt modelId="{864CB39B-29F9-473D-90E5-0686D86E278F}" type="pres">
      <dgm:prSet presAssocID="{60CDF8D0-D4FC-4467-A51E-79C5A58B0B2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B203A22-00AF-46E7-9415-C6DAFD7E01CC}" type="pres">
      <dgm:prSet presAssocID="{60CDF8D0-D4FC-4467-A51E-79C5A58B0B2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C1F84-81DE-4E5D-9537-C2D1A211B8B6}" type="pres">
      <dgm:prSet presAssocID="{60CDF8D0-D4FC-4467-A51E-79C5A58B0B2C}" presName="negativeSpace" presStyleCnt="0"/>
      <dgm:spPr/>
    </dgm:pt>
    <dgm:pt modelId="{964E6811-5072-4466-B721-689C35A65029}" type="pres">
      <dgm:prSet presAssocID="{60CDF8D0-D4FC-4467-A51E-79C5A58B0B2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586925-DFA1-4C18-930B-984F98459C1B}" type="presOf" srcId="{3929B1E1-4BC4-4C73-ABE8-27CEF96A3652}" destId="{D0037F0D-DB9A-4BA4-97B4-D939B26E14DA}" srcOrd="0" destOrd="0" presId="urn:microsoft.com/office/officeart/2005/8/layout/list1"/>
    <dgm:cxn modelId="{1D32FCC9-657C-4348-9C0D-52115D559FEB}" srcId="{60CDF8D0-D4FC-4467-A51E-79C5A58B0B2C}" destId="{50629C12-7464-4473-ADEF-1A284F8A9957}" srcOrd="0" destOrd="0" parTransId="{9D1CB46C-0CFA-4B27-9224-267431FBD094}" sibTransId="{4576BCC5-0598-4332-A2E7-87AC3ADD4EB8}"/>
    <dgm:cxn modelId="{7C264BBB-7CE8-4C0F-BC65-169BD5E09CC2}" type="presOf" srcId="{3929B1E1-4BC4-4C73-ABE8-27CEF96A3652}" destId="{21EEBBE2-729F-4D85-8CAE-C2B30FF126D2}" srcOrd="1" destOrd="0" presId="urn:microsoft.com/office/officeart/2005/8/layout/list1"/>
    <dgm:cxn modelId="{661E110E-CD62-40FC-A46C-F0BB477E78D5}" type="presOf" srcId="{789CD6DB-3A68-4A41-90BD-4F0CBB3617D1}" destId="{80259B02-529C-422B-91BE-D70198BA9F6C}" srcOrd="0" destOrd="1" presId="urn:microsoft.com/office/officeart/2005/8/layout/list1"/>
    <dgm:cxn modelId="{FA163BC6-9A00-4D0A-96C8-3115E44F569A}" type="presOf" srcId="{4DF9FE7B-F642-4898-A360-D4E3814E1A3D}" destId="{674922F1-7266-4681-AD4F-1C618A5FFF23}" srcOrd="1" destOrd="0" presId="urn:microsoft.com/office/officeart/2005/8/layout/list1"/>
    <dgm:cxn modelId="{2F047B70-4555-4908-9152-D809F78F4B19}" type="presOf" srcId="{99E0600D-9954-43F4-8926-13B8777FAAA1}" destId="{5282638F-EFF2-4770-BB1A-21455422E45D}" srcOrd="0" destOrd="0" presId="urn:microsoft.com/office/officeart/2005/8/layout/list1"/>
    <dgm:cxn modelId="{7EC8E888-642D-48B3-A5D5-7AB041F9D488}" type="presOf" srcId="{50629C12-7464-4473-ADEF-1A284F8A9957}" destId="{964E6811-5072-4466-B721-689C35A65029}" srcOrd="0" destOrd="0" presId="urn:microsoft.com/office/officeart/2005/8/layout/list1"/>
    <dgm:cxn modelId="{68223E70-63BB-4C64-80CE-D8D03671AE94}" type="presOf" srcId="{EFF2750D-B4B3-474C-8B62-8B638DC31F7E}" destId="{80259B02-529C-422B-91BE-D70198BA9F6C}" srcOrd="0" destOrd="0" presId="urn:microsoft.com/office/officeart/2005/8/layout/list1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3DE5E38D-A5B8-4106-AA53-817A69AD694E}" type="presOf" srcId="{60CDF8D0-D4FC-4467-A51E-79C5A58B0B2C}" destId="{5B203A22-00AF-46E7-9415-C6DAFD7E01CC}" srcOrd="1" destOrd="0" presId="urn:microsoft.com/office/officeart/2005/8/layout/list1"/>
    <dgm:cxn modelId="{08E03523-0F12-45EC-B49B-2654FC40DC83}" type="presOf" srcId="{4DF9FE7B-F642-4898-A360-D4E3814E1A3D}" destId="{7E290D25-335D-4339-A8E8-B036E46B5EB5}" srcOrd="0" destOrd="0" presId="urn:microsoft.com/office/officeart/2005/8/layout/list1"/>
    <dgm:cxn modelId="{B3B26E9A-58E5-497B-BD59-F5567958C609}" srcId="{3929B1E1-4BC4-4C73-ABE8-27CEF96A3652}" destId="{0791135C-9DAB-47F6-BE9C-A3E56A2DDA50}" srcOrd="1" destOrd="0" parTransId="{D6057E63-9793-4991-97C1-30FC405E95A5}" sibTransId="{B670C2A7-83CB-4F4C-BC19-A3A7C066A822}"/>
    <dgm:cxn modelId="{C6BACE7C-681F-4D46-B98E-642AAE234E4E}" type="presOf" srcId="{60CDF8D0-D4FC-4467-A51E-79C5A58B0B2C}" destId="{864CB39B-29F9-473D-90E5-0686D86E278F}" srcOrd="0" destOrd="0" presId="urn:microsoft.com/office/officeart/2005/8/layout/list1"/>
    <dgm:cxn modelId="{584FC831-2BA2-4B86-9174-D0199868C4F3}" type="presOf" srcId="{3F442EA2-39BA-4C9A-AD59-755D4917D532}" destId="{E6A445EE-D086-4B01-B491-D67950A5A065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62C10234-45D3-426A-8820-4C0D1D8CBA21}" srcId="{4DF9FE7B-F642-4898-A360-D4E3814E1A3D}" destId="{789CD6DB-3A68-4A41-90BD-4F0CBB3617D1}" srcOrd="1" destOrd="0" parTransId="{C0BEB5FF-8DFB-40B9-A228-C0C6097DDDC4}" sibTransId="{1A702531-A59F-4EE2-8246-E2EB0955D8B1}"/>
    <dgm:cxn modelId="{A058DDA2-48CA-4E5B-B389-F71A59C262B0}" srcId="{4DF9FE7B-F642-4898-A360-D4E3814E1A3D}" destId="{EFF2750D-B4B3-474C-8B62-8B638DC31F7E}" srcOrd="0" destOrd="0" parTransId="{AEBC78E6-CDDC-4C8F-A157-3C51E907FACD}" sibTransId="{75C067D7-FCD2-4969-8F27-4BBDA88E75ED}"/>
    <dgm:cxn modelId="{93BFE12A-1D3C-40E1-9DCF-FB9156851783}" type="presOf" srcId="{0791135C-9DAB-47F6-BE9C-A3E56A2DDA50}" destId="{5282638F-EFF2-4770-BB1A-21455422E45D}" srcOrd="0" destOrd="1" presId="urn:microsoft.com/office/officeart/2005/8/layout/list1"/>
    <dgm:cxn modelId="{09FCCB9D-A30A-4326-970E-26252D39327F}" srcId="{3929B1E1-4BC4-4C73-ABE8-27CEF96A3652}" destId="{99E0600D-9954-43F4-8926-13B8777FAAA1}" srcOrd="0" destOrd="0" parTransId="{BE23F476-2C5C-42ED-BF2B-CD5FC7ADDDF6}" sibTransId="{C44937DC-4907-4769-AA8B-1B3E7391D7B0}"/>
    <dgm:cxn modelId="{1EECFD4D-1A5C-466B-9E84-79C9AF2F4DD5}" type="presParOf" srcId="{E6A445EE-D086-4B01-B491-D67950A5A065}" destId="{6D3A9625-D3EB-4CA1-AB05-34452283708A}" srcOrd="0" destOrd="0" presId="urn:microsoft.com/office/officeart/2005/8/layout/list1"/>
    <dgm:cxn modelId="{A8915C67-4D02-40F3-A318-58F6EE8C9491}" type="presParOf" srcId="{6D3A9625-D3EB-4CA1-AB05-34452283708A}" destId="{7E290D25-335D-4339-A8E8-B036E46B5EB5}" srcOrd="0" destOrd="0" presId="urn:microsoft.com/office/officeart/2005/8/layout/list1"/>
    <dgm:cxn modelId="{6D4B5896-E207-4B90-A38F-66062982D357}" type="presParOf" srcId="{6D3A9625-D3EB-4CA1-AB05-34452283708A}" destId="{674922F1-7266-4681-AD4F-1C618A5FFF23}" srcOrd="1" destOrd="0" presId="urn:microsoft.com/office/officeart/2005/8/layout/list1"/>
    <dgm:cxn modelId="{7CD33202-82D2-4E9D-ABD0-F97620AB06DA}" type="presParOf" srcId="{E6A445EE-D086-4B01-B491-D67950A5A065}" destId="{96C29850-0672-4B77-B5DE-2E1563038631}" srcOrd="1" destOrd="0" presId="urn:microsoft.com/office/officeart/2005/8/layout/list1"/>
    <dgm:cxn modelId="{217E8467-8E82-40E5-8EC9-4E79466ECB90}" type="presParOf" srcId="{E6A445EE-D086-4B01-B491-D67950A5A065}" destId="{80259B02-529C-422B-91BE-D70198BA9F6C}" srcOrd="2" destOrd="0" presId="urn:microsoft.com/office/officeart/2005/8/layout/list1"/>
    <dgm:cxn modelId="{3EE5F3AA-7B02-4439-AF37-6B0F9F60AB15}" type="presParOf" srcId="{E6A445EE-D086-4B01-B491-D67950A5A065}" destId="{E53EFB4E-D3DB-42E1-82AC-148F7D29254F}" srcOrd="3" destOrd="0" presId="urn:microsoft.com/office/officeart/2005/8/layout/list1"/>
    <dgm:cxn modelId="{1124628D-BB9D-4AE1-A7BA-523DF4316205}" type="presParOf" srcId="{E6A445EE-D086-4B01-B491-D67950A5A065}" destId="{07AC1C38-F728-4390-9C76-57A49ED97DBB}" srcOrd="4" destOrd="0" presId="urn:microsoft.com/office/officeart/2005/8/layout/list1"/>
    <dgm:cxn modelId="{1CF7E024-C76C-4C2D-98D6-F71D45E4F40E}" type="presParOf" srcId="{07AC1C38-F728-4390-9C76-57A49ED97DBB}" destId="{D0037F0D-DB9A-4BA4-97B4-D939B26E14DA}" srcOrd="0" destOrd="0" presId="urn:microsoft.com/office/officeart/2005/8/layout/list1"/>
    <dgm:cxn modelId="{D7735EAB-85F0-4214-AD3C-C89B03A41315}" type="presParOf" srcId="{07AC1C38-F728-4390-9C76-57A49ED97DBB}" destId="{21EEBBE2-729F-4D85-8CAE-C2B30FF126D2}" srcOrd="1" destOrd="0" presId="urn:microsoft.com/office/officeart/2005/8/layout/list1"/>
    <dgm:cxn modelId="{B2844138-DF5E-4746-8CA6-59DC1F289E48}" type="presParOf" srcId="{E6A445EE-D086-4B01-B491-D67950A5A065}" destId="{AACB3FAF-C320-430D-84D4-71BA6D1761D1}" srcOrd="5" destOrd="0" presId="urn:microsoft.com/office/officeart/2005/8/layout/list1"/>
    <dgm:cxn modelId="{4B8BA9EF-D400-4419-B597-7D761B2283AA}" type="presParOf" srcId="{E6A445EE-D086-4B01-B491-D67950A5A065}" destId="{5282638F-EFF2-4770-BB1A-21455422E45D}" srcOrd="6" destOrd="0" presId="urn:microsoft.com/office/officeart/2005/8/layout/list1"/>
    <dgm:cxn modelId="{B87AA440-A682-4C84-99A2-64B01935E9B8}" type="presParOf" srcId="{E6A445EE-D086-4B01-B491-D67950A5A065}" destId="{8CE827AA-77D8-4146-A665-00110A17769E}" srcOrd="7" destOrd="0" presId="urn:microsoft.com/office/officeart/2005/8/layout/list1"/>
    <dgm:cxn modelId="{0DB637F6-CDB1-47E6-BFDB-2D2ACA102DF9}" type="presParOf" srcId="{E6A445EE-D086-4B01-B491-D67950A5A065}" destId="{34C9EE47-81AF-461E-8292-AB107AA0D367}" srcOrd="8" destOrd="0" presId="urn:microsoft.com/office/officeart/2005/8/layout/list1"/>
    <dgm:cxn modelId="{EE4E43C3-96AD-4BA2-BCB5-CFD06314FCBA}" type="presParOf" srcId="{34C9EE47-81AF-461E-8292-AB107AA0D367}" destId="{864CB39B-29F9-473D-90E5-0686D86E278F}" srcOrd="0" destOrd="0" presId="urn:microsoft.com/office/officeart/2005/8/layout/list1"/>
    <dgm:cxn modelId="{5D65740F-B8D5-4E88-B32E-65091CF76B0B}" type="presParOf" srcId="{34C9EE47-81AF-461E-8292-AB107AA0D367}" destId="{5B203A22-00AF-46E7-9415-C6DAFD7E01CC}" srcOrd="1" destOrd="0" presId="urn:microsoft.com/office/officeart/2005/8/layout/list1"/>
    <dgm:cxn modelId="{93DE0E42-12BB-4070-B1A6-3D37D5A4CE26}" type="presParOf" srcId="{E6A445EE-D086-4B01-B491-D67950A5A065}" destId="{DF9C1F84-81DE-4E5D-9537-C2D1A211B8B6}" srcOrd="9" destOrd="0" presId="urn:microsoft.com/office/officeart/2005/8/layout/list1"/>
    <dgm:cxn modelId="{9E3ABD01-BD42-4605-97DA-56E82F5FF40D}" type="presParOf" srcId="{E6A445EE-D086-4B01-B491-D67950A5A065}" destId="{964E6811-5072-4466-B721-689C35A650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Title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 title="Chart sample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9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graphicFrame>
        <p:nvGraphicFramePr>
          <p:cNvPr id="4" name="Content Placeholder 3" title="Table sample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5"/>
          <a:ext cx="4700589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863"/>
                <a:gridCol w="1566863"/>
                <a:gridCol w="1566863"/>
              </a:tblGrid>
              <a:tr h="520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B</a:t>
                      </a:r>
                      <a:endParaRPr lang="en-US" dirty="0"/>
                    </a:p>
                  </a:txBody>
                  <a:tcPr marL="90041" marR="90041" anchor="ctr"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 marL="90041" marR="90041" anchor="ctr"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marL="90041" marR="90041" anchor="ctr"/>
                </a:tc>
              </a:tr>
              <a:tr h="52070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marL="90041" marR="900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marL="90041" marR="90041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SmartArt sample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SmartArt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8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template" id="{53D6E29E-BC16-4C15-929C-E5E8D3EE1C7C}" vid="{7719C5F9-D258-4D09-B252-90C1DAED72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FEFB8-71C6-4A9E-8EF9-0768355D7E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0</TotalTime>
  <Words>91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Melancholy abstract design template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Office Tutorials</dc:creator>
  <cp:keywords/>
  <cp:lastModifiedBy>Office Tutorials</cp:lastModifiedBy>
  <cp:revision>1</cp:revision>
  <dcterms:created xsi:type="dcterms:W3CDTF">2016-01-18T22:35:58Z</dcterms:created>
  <dcterms:modified xsi:type="dcterms:W3CDTF">2016-01-18T22:36:24Z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TC034605309991</vt:lpwstr>
  </property>
</Properties>
</file>