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1" d="100"/>
          <a:sy n="81" d="100"/>
        </p:scale>
        <p:origin x="909" y="9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25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0D8EED-54D7-4ACF-B0B9-C198AB64510F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5189E6-D82B-4872-9007-EC0E773CF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5016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16ABF-009D-4085-8FE7-A5358046600E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CA7A1-9B61-415B-833B-68E369D49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679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530"/>
            <a:ext cx="77724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DB61-8EA6-4D1A-8E86-07EFDD900897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5727-BEE3-4212-9A40-D34CD273C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997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799" y="1828802"/>
            <a:ext cx="7772401" cy="43513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DB61-8EA6-4D1A-8E86-07EFDD900897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5727-BEE3-4212-9A40-D34CD273C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83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1452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799" y="360364"/>
            <a:ext cx="5743576" cy="58118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DB61-8EA6-4D1A-8E86-07EFDD900897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5727-BEE3-4212-9A40-D34CD273C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595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DB61-8EA6-4D1A-8E86-07EFDD900897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5727-BEE3-4212-9A40-D34CD273C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654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712423"/>
            <a:ext cx="77724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55263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DB61-8EA6-4D1A-8E86-07EFDD900897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5727-BEE3-4212-9A40-D34CD273C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352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9" y="1828801"/>
            <a:ext cx="3834246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2905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DB61-8EA6-4D1A-8E86-07EFDD900897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5727-BEE3-4212-9A40-D34CD273C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31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1681851"/>
            <a:ext cx="3815196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799" y="2507551"/>
            <a:ext cx="3815196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851"/>
            <a:ext cx="3829050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7551"/>
            <a:ext cx="382905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DB61-8EA6-4D1A-8E86-07EFDD900897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5727-BEE3-4212-9A40-D34CD273CB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168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DB61-8EA6-4D1A-8E86-07EFDD900897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5727-BEE3-4212-9A40-D34CD273CBF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702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9670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DB61-8EA6-4D1A-8E86-07EFDD900897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5727-BEE3-4212-9A40-D34CD273C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877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DB61-8EA6-4D1A-8E86-07EFDD900897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5727-BEE3-4212-9A40-D34CD273C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2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79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1B7DB61-8EA6-4D1A-8E86-07EFDD900897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31547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0080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95727-BEE3-4212-9A40-D34CD273CBF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ame 6"/>
          <p:cNvSpPr/>
          <p:nvPr userDrawn="1"/>
        </p:nvSpPr>
        <p:spPr>
          <a:xfrm>
            <a:off x="131885" y="123094"/>
            <a:ext cx="8918326" cy="6629397"/>
          </a:xfrm>
          <a:prstGeom prst="frame">
            <a:avLst>
              <a:gd name="adj1" fmla="val 250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1828801"/>
            <a:ext cx="7772401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799" y="365760"/>
            <a:ext cx="7772401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508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35" title="Signature line"/>
          <p:cNvSpPr>
            <a:spLocks noChangeShapeType="1"/>
          </p:cNvSpPr>
          <p:nvPr/>
        </p:nvSpPr>
        <p:spPr bwMode="auto">
          <a:xfrm>
            <a:off x="2362200" y="5732580"/>
            <a:ext cx="4343400" cy="0"/>
          </a:xfrm>
          <a:prstGeom prst="line">
            <a:avLst/>
          </a:prstGeom>
          <a:noFill/>
          <a:ln w="6350" cap="sq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4" name="Rectangle 34"/>
          <p:cNvSpPr>
            <a:spLocks noChangeArrowheads="1"/>
          </p:cNvSpPr>
          <p:nvPr/>
        </p:nvSpPr>
        <p:spPr bwMode="auto">
          <a:xfrm>
            <a:off x="1491760" y="993535"/>
            <a:ext cx="6172200" cy="5181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ctr"/>
            <a:r>
              <a:rPr lang="en-US" sz="1200" dirty="0" smtClean="0">
                <a:solidFill>
                  <a:schemeClr val="tx2">
                    <a:lumMod val="10000"/>
                  </a:schemeClr>
                </a:solidFill>
              </a:rPr>
              <a:t>Company Name</a:t>
            </a:r>
            <a:r>
              <a:rPr lang="en-US" sz="1200" dirty="0">
                <a:solidFill>
                  <a:schemeClr val="tx2">
                    <a:lumMod val="10000"/>
                  </a:schemeClr>
                </a:solidFill>
              </a:rPr>
              <a:t/>
            </a:r>
            <a:br>
              <a:rPr lang="en-US" sz="1200" dirty="0">
                <a:solidFill>
                  <a:schemeClr val="tx2">
                    <a:lumMod val="10000"/>
                  </a:schemeClr>
                </a:solidFill>
              </a:rPr>
            </a:br>
            <a:r>
              <a:rPr lang="en-US" sz="2000" dirty="0">
                <a:solidFill>
                  <a:schemeClr val="tx2">
                    <a:lumMod val="10000"/>
                  </a:schemeClr>
                </a:solidFill>
                <a:latin typeface="+mj-lt"/>
              </a:rPr>
              <a:t>Certificate of Completion</a:t>
            </a:r>
            <a:br>
              <a:rPr lang="en-US" sz="2000" dirty="0">
                <a:solidFill>
                  <a:schemeClr val="tx2">
                    <a:lumMod val="10000"/>
                  </a:schemeClr>
                </a:solidFill>
                <a:latin typeface="+mj-lt"/>
              </a:rPr>
            </a:br>
            <a:r>
              <a:rPr lang="en-US" sz="2000" dirty="0">
                <a:solidFill>
                  <a:schemeClr val="tx2">
                    <a:lumMod val="10000"/>
                  </a:schemeClr>
                </a:solidFill>
              </a:rPr>
              <a:t/>
            </a:r>
            <a:br>
              <a:rPr lang="en-US" sz="2000" dirty="0">
                <a:solidFill>
                  <a:schemeClr val="tx2">
                    <a:lumMod val="10000"/>
                  </a:schemeClr>
                </a:solidFill>
              </a:rPr>
            </a:br>
            <a:r>
              <a:rPr lang="en-US" sz="2000" dirty="0">
                <a:solidFill>
                  <a:schemeClr val="tx2">
                    <a:lumMod val="10000"/>
                  </a:schemeClr>
                </a:solidFill>
              </a:rPr>
              <a:t/>
            </a:r>
            <a:br>
              <a:rPr lang="en-US" sz="2000" dirty="0">
                <a:solidFill>
                  <a:schemeClr val="tx2">
                    <a:lumMod val="10000"/>
                  </a:schemeClr>
                </a:solidFill>
              </a:rPr>
            </a:br>
            <a:r>
              <a:rPr lang="en-US" sz="2000" dirty="0">
                <a:solidFill>
                  <a:schemeClr val="tx2">
                    <a:lumMod val="10000"/>
                  </a:schemeClr>
                </a:solidFill>
              </a:rPr>
              <a:t/>
            </a:r>
            <a:br>
              <a:rPr lang="en-US" sz="2000" dirty="0">
                <a:solidFill>
                  <a:schemeClr val="tx2">
                    <a:lumMod val="10000"/>
                  </a:schemeClr>
                </a:solidFill>
              </a:rPr>
            </a:br>
            <a:r>
              <a:rPr lang="en-US" sz="1400" dirty="0">
                <a:solidFill>
                  <a:schemeClr val="tx2">
                    <a:lumMod val="10000"/>
                  </a:schemeClr>
                </a:solidFill>
              </a:rPr>
              <a:t>is hereby granted to</a:t>
            </a:r>
            <a:br>
              <a:rPr lang="en-US" sz="1400" dirty="0">
                <a:solidFill>
                  <a:schemeClr val="tx2">
                    <a:lumMod val="10000"/>
                  </a:schemeClr>
                </a:solidFill>
              </a:rPr>
            </a:br>
            <a:r>
              <a:rPr lang="en-US" sz="4000" dirty="0" smtClean="0">
                <a:solidFill>
                  <a:schemeClr val="tx2">
                    <a:lumMod val="10000"/>
                  </a:schemeClr>
                </a:solidFill>
                <a:latin typeface="+mj-lt"/>
              </a:rPr>
              <a:t>Name Here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+mj-lt"/>
              </a:rPr>
              <a:t/>
            </a:r>
            <a:br>
              <a:rPr lang="en-US" dirty="0">
                <a:solidFill>
                  <a:schemeClr val="tx2">
                    <a:lumMod val="10000"/>
                  </a:schemeClr>
                </a:solidFill>
                <a:latin typeface="+mj-lt"/>
              </a:rPr>
            </a:br>
            <a:r>
              <a:rPr lang="en-US" dirty="0">
                <a:solidFill>
                  <a:schemeClr val="tx2">
                    <a:lumMod val="10000"/>
                  </a:schemeClr>
                </a:solidFill>
              </a:rPr>
              <a:t/>
            </a:r>
            <a:br>
              <a:rPr lang="en-US" dirty="0">
                <a:solidFill>
                  <a:schemeClr val="tx2">
                    <a:lumMod val="10000"/>
                  </a:schemeClr>
                </a:solidFill>
              </a:rPr>
            </a:br>
            <a:r>
              <a:rPr lang="en-US" dirty="0">
                <a:solidFill>
                  <a:schemeClr val="tx2">
                    <a:lumMod val="10000"/>
                  </a:schemeClr>
                </a:solidFill>
              </a:rPr>
              <a:t/>
            </a:r>
            <a:br>
              <a:rPr lang="en-US" dirty="0">
                <a:solidFill>
                  <a:schemeClr val="tx2">
                    <a:lumMod val="10000"/>
                  </a:schemeClr>
                </a:solidFill>
              </a:rPr>
            </a:br>
            <a:r>
              <a:rPr lang="en-US" dirty="0">
                <a:solidFill>
                  <a:schemeClr val="tx2">
                    <a:lumMod val="10000"/>
                  </a:schemeClr>
                </a:solidFill>
              </a:rPr>
              <a:t/>
            </a:r>
            <a:br>
              <a:rPr lang="en-US" dirty="0">
                <a:solidFill>
                  <a:schemeClr val="tx2">
                    <a:lumMod val="10000"/>
                  </a:schemeClr>
                </a:solidFill>
              </a:rPr>
            </a:br>
            <a:r>
              <a:rPr lang="en-US" sz="1200" dirty="0">
                <a:solidFill>
                  <a:schemeClr val="tx2">
                    <a:lumMod val="10000"/>
                  </a:schemeClr>
                </a:solidFill>
              </a:rPr>
              <a:t>to certify that he/she has completed to satisfaction</a:t>
            </a:r>
            <a:br>
              <a:rPr lang="en-US" sz="1200" dirty="0">
                <a:solidFill>
                  <a:schemeClr val="tx2">
                    <a:lumMod val="10000"/>
                  </a:schemeClr>
                </a:solidFill>
              </a:rPr>
            </a:br>
            <a:r>
              <a:rPr lang="en-US" sz="2600" dirty="0" smtClean="0">
                <a:solidFill>
                  <a:schemeClr val="tx2">
                    <a:lumMod val="10000"/>
                  </a:schemeClr>
                </a:solidFill>
                <a:latin typeface="+mj-lt"/>
              </a:rPr>
              <a:t>Course Name</a:t>
            </a:r>
            <a:r>
              <a:rPr lang="en-US" sz="2600" dirty="0">
                <a:solidFill>
                  <a:schemeClr val="tx2">
                    <a:lumMod val="10000"/>
                  </a:schemeClr>
                </a:solidFill>
              </a:rPr>
              <a:t/>
            </a:r>
            <a:br>
              <a:rPr lang="en-US" sz="2600" dirty="0">
                <a:solidFill>
                  <a:schemeClr val="tx2">
                    <a:lumMod val="10000"/>
                  </a:schemeClr>
                </a:solidFill>
              </a:rPr>
            </a:br>
            <a:r>
              <a:rPr lang="en-US" dirty="0">
                <a:solidFill>
                  <a:schemeClr val="tx2">
                    <a:lumMod val="10000"/>
                  </a:schemeClr>
                </a:solidFill>
              </a:rPr>
              <a:t/>
            </a:r>
            <a:br>
              <a:rPr lang="en-US" dirty="0">
                <a:solidFill>
                  <a:schemeClr val="tx2">
                    <a:lumMod val="10000"/>
                  </a:schemeClr>
                </a:solidFill>
              </a:rPr>
            </a:br>
            <a:r>
              <a:rPr lang="en-US" sz="1200" dirty="0" smtClean="0">
                <a:solidFill>
                  <a:schemeClr val="tx2">
                    <a:lumMod val="10000"/>
                  </a:schemeClr>
                </a:solidFill>
              </a:rPr>
              <a:t>Granted: Date</a:t>
            </a:r>
          </a:p>
          <a:p>
            <a:pPr algn="ctr"/>
            <a:endParaRPr lang="en-US" sz="4000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tx2">
                    <a:lumMod val="10000"/>
                  </a:schemeClr>
                </a:solidFill>
              </a:rPr>
              <a:t>name</a:t>
            </a:r>
            <a:r>
              <a:rPr lang="en-US" sz="1200" dirty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en-US" sz="1200" dirty="0" smtClean="0">
                <a:solidFill>
                  <a:schemeClr val="tx2">
                    <a:lumMod val="10000"/>
                  </a:schemeClr>
                </a:solidFill>
              </a:rPr>
              <a:t>title</a:t>
            </a:r>
            <a:endParaRPr lang="en-US" sz="12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106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ward certificat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Award certificate" id="{87CDE563-E5A8-466F-8E45-3BE12340F672}" vid="{2D64EA78-DF53-4324-A5A3-7A308AA5EC5B}"/>
    </a:ext>
  </a:extLst>
</a:theme>
</file>

<file path=ppt/theme/theme2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DEB64E0-19F7-4036-ADA3-9332A3A5CAA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Course completion certificate</Template>
  <TotalTime>0</TotalTime>
  <Words>2</Words>
  <Application>Microsoft Office PowerPoint</Application>
  <PresentationFormat>Letter Paper (8.5x11 in)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Cambria</vt:lpstr>
      <vt:lpstr>Wingdings 2</vt:lpstr>
      <vt:lpstr>Award certificate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2016-01-18T22:37:50Z</dcterms:created>
  <dcterms:modified xsi:type="dcterms:W3CDTF">2016-01-18T22:38:29Z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TC034605119991</vt:lpwstr>
  </property>
</Properties>
</file>