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84" d="100"/>
          <a:sy n="84" d="100"/>
        </p:scale>
        <p:origin x="85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DCB66-0DD5-4A23-BA8E-2D065ECA7D02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B6C33D-C42A-4D56-A52A-39F10511A6D8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5BEC9FF3-2975-4E0A-A246-43E01F19E6FC}" type="parTrans" cxnId="{AED2F8C7-F736-466A-93D6-E91B8FD3D67B}">
      <dgm:prSet/>
      <dgm:spPr/>
      <dgm:t>
        <a:bodyPr/>
        <a:lstStyle/>
        <a:p>
          <a:endParaRPr lang="en-US"/>
        </a:p>
      </dgm:t>
    </dgm:pt>
    <dgm:pt modelId="{BD0B0EEA-4AFF-483C-95A6-FA2772B998F3}" type="sibTrans" cxnId="{AED2F8C7-F736-466A-93D6-E91B8FD3D67B}">
      <dgm:prSet/>
      <dgm:spPr/>
      <dgm:t>
        <a:bodyPr/>
        <a:lstStyle/>
        <a:p>
          <a:endParaRPr lang="en-US"/>
        </a:p>
      </dgm:t>
    </dgm:pt>
    <dgm:pt modelId="{7BEDEF46-371D-4921-B1F4-CC3ADE6C0482}" type="asst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3FD8B019-34DB-46C8-ACCE-D30C3D8BA45B}" type="parTrans" cxnId="{7666568C-4AD0-4A8F-B8FE-156E010B5266}">
      <dgm:prSet/>
      <dgm:spPr/>
      <dgm:t>
        <a:bodyPr/>
        <a:lstStyle/>
        <a:p>
          <a:endParaRPr lang="en-US"/>
        </a:p>
      </dgm:t>
    </dgm:pt>
    <dgm:pt modelId="{D6BA30C4-633F-4608-9ED7-8BBBAF7F7B4A}" type="sibTrans" cxnId="{7666568C-4AD0-4A8F-B8FE-156E010B5266}">
      <dgm:prSet/>
      <dgm:spPr/>
      <dgm:t>
        <a:bodyPr/>
        <a:lstStyle/>
        <a:p>
          <a:endParaRPr lang="en-US"/>
        </a:p>
      </dgm:t>
    </dgm:pt>
    <dgm:pt modelId="{A4672D5F-1F2E-460C-986D-0DF24CC02BEA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1A325A36-0154-4FB3-A16E-29F2F5D28C6B}" type="parTrans" cxnId="{DD2AC96C-4DFB-421C-BA3D-C7287DAD6847}">
      <dgm:prSet/>
      <dgm:spPr/>
      <dgm:t>
        <a:bodyPr/>
        <a:lstStyle/>
        <a:p>
          <a:endParaRPr lang="en-US"/>
        </a:p>
      </dgm:t>
    </dgm:pt>
    <dgm:pt modelId="{AF67D3C1-AD1F-48B6-BD00-FC678D96C94F}" type="sibTrans" cxnId="{DD2AC96C-4DFB-421C-BA3D-C7287DAD6847}">
      <dgm:prSet/>
      <dgm:spPr/>
      <dgm:t>
        <a:bodyPr/>
        <a:lstStyle/>
        <a:p>
          <a:endParaRPr lang="en-US"/>
        </a:p>
      </dgm:t>
    </dgm:pt>
    <dgm:pt modelId="{844C70FC-D994-4797-9C5D-D3E848A5D5FC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7174427A-1B67-439B-B076-06F0C0FFDFE3}" type="parTrans" cxnId="{BF1EC51E-336E-419C-B67D-389D402E0D96}">
      <dgm:prSet/>
      <dgm:spPr/>
      <dgm:t>
        <a:bodyPr/>
        <a:lstStyle/>
        <a:p>
          <a:endParaRPr lang="en-US"/>
        </a:p>
      </dgm:t>
    </dgm:pt>
    <dgm:pt modelId="{80E526A6-DFD9-472D-AF92-D44742D56BF7}" type="sibTrans" cxnId="{BF1EC51E-336E-419C-B67D-389D402E0D96}">
      <dgm:prSet/>
      <dgm:spPr/>
      <dgm:t>
        <a:bodyPr/>
        <a:lstStyle/>
        <a:p>
          <a:endParaRPr lang="en-US"/>
        </a:p>
      </dgm:t>
    </dgm:pt>
    <dgm:pt modelId="{F94C1147-59D6-41CD-9D17-E82A505600FE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866DD2BC-6CCC-4F26-A6A6-6F6D9D4EDA4E}" type="parTrans" cxnId="{51ACA8A8-942A-40F4-A84E-59468AE6F2AE}">
      <dgm:prSet/>
      <dgm:spPr/>
      <dgm:t>
        <a:bodyPr/>
        <a:lstStyle/>
        <a:p>
          <a:endParaRPr lang="en-US"/>
        </a:p>
      </dgm:t>
    </dgm:pt>
    <dgm:pt modelId="{73AF20FB-1249-49D0-8770-53C18F7C20BA}" type="sibTrans" cxnId="{51ACA8A8-942A-40F4-A84E-59468AE6F2AE}">
      <dgm:prSet/>
      <dgm:spPr/>
      <dgm:t>
        <a:bodyPr/>
        <a:lstStyle/>
        <a:p>
          <a:endParaRPr lang="en-US"/>
        </a:p>
      </dgm:t>
    </dgm:pt>
    <dgm:pt modelId="{6E43293D-B0F9-4C85-8E23-EF720BF87B80}" type="pres">
      <dgm:prSet presAssocID="{094DCB66-0DD5-4A23-BA8E-2D065ECA7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2DB12A1-B0A2-4921-B84F-7EC5940727CD}" type="pres">
      <dgm:prSet presAssocID="{DAB6C33D-C42A-4D56-A52A-39F10511A6D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7077AB-FE1C-4581-8C22-46238318CB2B}" type="pres">
      <dgm:prSet presAssocID="{DAB6C33D-C42A-4D56-A52A-39F10511A6D8}" presName="rootComposite1" presStyleCnt="0"/>
      <dgm:spPr/>
      <dgm:t>
        <a:bodyPr/>
        <a:lstStyle/>
        <a:p>
          <a:endParaRPr lang="en-US"/>
        </a:p>
      </dgm:t>
    </dgm:pt>
    <dgm:pt modelId="{A50E43BC-63F3-4304-B140-856CCF0CAEC5}" type="pres">
      <dgm:prSet presAssocID="{DAB6C33D-C42A-4D56-A52A-39F10511A6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893AB7-87A1-4759-AAC0-114122C9C4EF}" type="pres">
      <dgm:prSet presAssocID="{DAB6C33D-C42A-4D56-A52A-39F10511A6D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A2E9A79-CFCC-4942-9EA8-B919537E1958}" type="pres">
      <dgm:prSet presAssocID="{DAB6C33D-C42A-4D56-A52A-39F10511A6D8}" presName="hierChild2" presStyleCnt="0"/>
      <dgm:spPr/>
      <dgm:t>
        <a:bodyPr/>
        <a:lstStyle/>
        <a:p>
          <a:endParaRPr lang="en-US"/>
        </a:p>
      </dgm:t>
    </dgm:pt>
    <dgm:pt modelId="{0C1ECC8D-3937-4520-AF21-244EC9D5E276}" type="pres">
      <dgm:prSet presAssocID="{1A325A36-0154-4FB3-A16E-29F2F5D28C6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6D3563B-8F86-414B-A63D-C165B1A0728D}" type="pres">
      <dgm:prSet presAssocID="{A4672D5F-1F2E-460C-986D-0DF24CC02B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C32B282-C933-49CF-9F76-6532F93B7A5B}" type="pres">
      <dgm:prSet presAssocID="{A4672D5F-1F2E-460C-986D-0DF24CC02BEA}" presName="rootComposite" presStyleCnt="0"/>
      <dgm:spPr/>
      <dgm:t>
        <a:bodyPr/>
        <a:lstStyle/>
        <a:p>
          <a:endParaRPr lang="en-US"/>
        </a:p>
      </dgm:t>
    </dgm:pt>
    <dgm:pt modelId="{8EB0203A-9D22-4852-8297-2536A164DD37}" type="pres">
      <dgm:prSet presAssocID="{A4672D5F-1F2E-460C-986D-0DF24CC02BE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96DFE6-74CB-4CFB-B06D-F12F087177E5}" type="pres">
      <dgm:prSet presAssocID="{A4672D5F-1F2E-460C-986D-0DF24CC02BEA}" presName="rootConnector" presStyleLbl="node2" presStyleIdx="0" presStyleCnt="3"/>
      <dgm:spPr/>
      <dgm:t>
        <a:bodyPr/>
        <a:lstStyle/>
        <a:p>
          <a:endParaRPr lang="en-US"/>
        </a:p>
      </dgm:t>
    </dgm:pt>
    <dgm:pt modelId="{B0ED2BFD-63B9-4F75-B660-096617152665}" type="pres">
      <dgm:prSet presAssocID="{A4672D5F-1F2E-460C-986D-0DF24CC02BEA}" presName="hierChild4" presStyleCnt="0"/>
      <dgm:spPr/>
      <dgm:t>
        <a:bodyPr/>
        <a:lstStyle/>
        <a:p>
          <a:endParaRPr lang="en-US"/>
        </a:p>
      </dgm:t>
    </dgm:pt>
    <dgm:pt modelId="{491D27ED-8AFF-4C5D-8366-46C9065CD54E}" type="pres">
      <dgm:prSet presAssocID="{A4672D5F-1F2E-460C-986D-0DF24CC02BEA}" presName="hierChild5" presStyleCnt="0"/>
      <dgm:spPr/>
      <dgm:t>
        <a:bodyPr/>
        <a:lstStyle/>
        <a:p>
          <a:endParaRPr lang="en-US"/>
        </a:p>
      </dgm:t>
    </dgm:pt>
    <dgm:pt modelId="{DEF97A20-05A8-4389-B5AE-E3A236F08447}" type="pres">
      <dgm:prSet presAssocID="{7174427A-1B67-439B-B076-06F0C0FFDFE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586BB870-D0A5-4178-B2DD-A85C67FCA8A7}" type="pres">
      <dgm:prSet presAssocID="{844C70FC-D994-4797-9C5D-D3E848A5D5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2B132ED-0577-4857-92A0-161E0250B88D}" type="pres">
      <dgm:prSet presAssocID="{844C70FC-D994-4797-9C5D-D3E848A5D5FC}" presName="rootComposite" presStyleCnt="0"/>
      <dgm:spPr/>
      <dgm:t>
        <a:bodyPr/>
        <a:lstStyle/>
        <a:p>
          <a:endParaRPr lang="en-US"/>
        </a:p>
      </dgm:t>
    </dgm:pt>
    <dgm:pt modelId="{F4A5D182-C7C8-405C-A8F1-68556E893770}" type="pres">
      <dgm:prSet presAssocID="{844C70FC-D994-4797-9C5D-D3E848A5D5F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E533C-D44F-4A0D-9242-58ACD9EAF7A7}" type="pres">
      <dgm:prSet presAssocID="{844C70FC-D994-4797-9C5D-D3E848A5D5FC}" presName="rootConnector" presStyleLbl="node2" presStyleIdx="1" presStyleCnt="3"/>
      <dgm:spPr/>
      <dgm:t>
        <a:bodyPr/>
        <a:lstStyle/>
        <a:p>
          <a:endParaRPr lang="en-US"/>
        </a:p>
      </dgm:t>
    </dgm:pt>
    <dgm:pt modelId="{014DAA31-E50B-419E-A173-36C4D9CADFCB}" type="pres">
      <dgm:prSet presAssocID="{844C70FC-D994-4797-9C5D-D3E848A5D5FC}" presName="hierChild4" presStyleCnt="0"/>
      <dgm:spPr/>
      <dgm:t>
        <a:bodyPr/>
        <a:lstStyle/>
        <a:p>
          <a:endParaRPr lang="en-US"/>
        </a:p>
      </dgm:t>
    </dgm:pt>
    <dgm:pt modelId="{14C9E9CB-B78E-4E75-A19D-97062ED1004F}" type="pres">
      <dgm:prSet presAssocID="{844C70FC-D994-4797-9C5D-D3E848A5D5FC}" presName="hierChild5" presStyleCnt="0"/>
      <dgm:spPr/>
      <dgm:t>
        <a:bodyPr/>
        <a:lstStyle/>
        <a:p>
          <a:endParaRPr lang="en-US"/>
        </a:p>
      </dgm:t>
    </dgm:pt>
    <dgm:pt modelId="{305D9418-E2A8-4C51-A14A-222A7A355D72}" type="pres">
      <dgm:prSet presAssocID="{866DD2BC-6CCC-4F26-A6A6-6F6D9D4EDA4E}" presName="Name37" presStyleLbl="parChTrans1D2" presStyleIdx="2" presStyleCnt="4"/>
      <dgm:spPr/>
      <dgm:t>
        <a:bodyPr/>
        <a:lstStyle/>
        <a:p>
          <a:endParaRPr lang="en-US"/>
        </a:p>
      </dgm:t>
    </dgm:pt>
    <dgm:pt modelId="{E9934DAE-46B0-4202-B432-1C07EBD5021E}" type="pres">
      <dgm:prSet presAssocID="{F94C1147-59D6-41CD-9D17-E82A505600F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62F1A9A-DF25-4136-9990-04CB50E75B5D}" type="pres">
      <dgm:prSet presAssocID="{F94C1147-59D6-41CD-9D17-E82A505600FE}" presName="rootComposite" presStyleCnt="0"/>
      <dgm:spPr/>
      <dgm:t>
        <a:bodyPr/>
        <a:lstStyle/>
        <a:p>
          <a:endParaRPr lang="en-US"/>
        </a:p>
      </dgm:t>
    </dgm:pt>
    <dgm:pt modelId="{1A40611C-853B-4509-B41B-40C5DC2BD998}" type="pres">
      <dgm:prSet presAssocID="{F94C1147-59D6-41CD-9D17-E82A505600F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8D0E76-A41B-4FAE-861B-1CE2F3885EEC}" type="pres">
      <dgm:prSet presAssocID="{F94C1147-59D6-41CD-9D17-E82A505600FE}" presName="rootConnector" presStyleLbl="node2" presStyleIdx="2" presStyleCnt="3"/>
      <dgm:spPr/>
      <dgm:t>
        <a:bodyPr/>
        <a:lstStyle/>
        <a:p>
          <a:endParaRPr lang="en-US"/>
        </a:p>
      </dgm:t>
    </dgm:pt>
    <dgm:pt modelId="{C016FFB7-5FFA-444D-A591-61D0DCB5E1E9}" type="pres">
      <dgm:prSet presAssocID="{F94C1147-59D6-41CD-9D17-E82A505600FE}" presName="hierChild4" presStyleCnt="0"/>
      <dgm:spPr/>
      <dgm:t>
        <a:bodyPr/>
        <a:lstStyle/>
        <a:p>
          <a:endParaRPr lang="en-US"/>
        </a:p>
      </dgm:t>
    </dgm:pt>
    <dgm:pt modelId="{14867043-05DC-465A-A663-4DB569ACC65A}" type="pres">
      <dgm:prSet presAssocID="{F94C1147-59D6-41CD-9D17-E82A505600FE}" presName="hierChild5" presStyleCnt="0"/>
      <dgm:spPr/>
      <dgm:t>
        <a:bodyPr/>
        <a:lstStyle/>
        <a:p>
          <a:endParaRPr lang="en-US"/>
        </a:p>
      </dgm:t>
    </dgm:pt>
    <dgm:pt modelId="{8C1ECE48-2BF2-4846-98BB-E21D5F98153D}" type="pres">
      <dgm:prSet presAssocID="{DAB6C33D-C42A-4D56-A52A-39F10511A6D8}" presName="hierChild3" presStyleCnt="0"/>
      <dgm:spPr/>
      <dgm:t>
        <a:bodyPr/>
        <a:lstStyle/>
        <a:p>
          <a:endParaRPr lang="en-US"/>
        </a:p>
      </dgm:t>
    </dgm:pt>
    <dgm:pt modelId="{52481669-C807-4D07-910B-2B1C040A4A4B}" type="pres">
      <dgm:prSet presAssocID="{3FD8B019-34DB-46C8-ACCE-D30C3D8BA45B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6F3924B0-4B95-44BB-86C1-AC2A1C40291F}" type="pres">
      <dgm:prSet presAssocID="{7BEDEF46-371D-4921-B1F4-CC3ADE6C048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A7D029D-E30B-4579-8FF5-94FF758B4DA6}" type="pres">
      <dgm:prSet presAssocID="{7BEDEF46-371D-4921-B1F4-CC3ADE6C0482}" presName="rootComposite3" presStyleCnt="0"/>
      <dgm:spPr/>
      <dgm:t>
        <a:bodyPr/>
        <a:lstStyle/>
        <a:p>
          <a:endParaRPr lang="en-US"/>
        </a:p>
      </dgm:t>
    </dgm:pt>
    <dgm:pt modelId="{E8C94A5C-47C6-4DD2-82DA-7B8F83E99989}" type="pres">
      <dgm:prSet presAssocID="{7BEDEF46-371D-4921-B1F4-CC3ADE6C048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8D0F1-58CD-4911-88C2-F179B40F52EE}" type="pres">
      <dgm:prSet presAssocID="{7BEDEF46-371D-4921-B1F4-CC3ADE6C048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9B35F005-0D9A-4FAF-858C-013BF0B5D3E9}" type="pres">
      <dgm:prSet presAssocID="{7BEDEF46-371D-4921-B1F4-CC3ADE6C0482}" presName="hierChild6" presStyleCnt="0"/>
      <dgm:spPr/>
      <dgm:t>
        <a:bodyPr/>
        <a:lstStyle/>
        <a:p>
          <a:endParaRPr lang="en-US"/>
        </a:p>
      </dgm:t>
    </dgm:pt>
    <dgm:pt modelId="{E30DCB05-EA4E-4D79-918B-D20BCA75C87F}" type="pres">
      <dgm:prSet presAssocID="{7BEDEF46-371D-4921-B1F4-CC3ADE6C0482}" presName="hierChild7" presStyleCnt="0"/>
      <dgm:spPr/>
      <dgm:t>
        <a:bodyPr/>
        <a:lstStyle/>
        <a:p>
          <a:endParaRPr lang="en-US"/>
        </a:p>
      </dgm:t>
    </dgm:pt>
  </dgm:ptLst>
  <dgm:cxnLst>
    <dgm:cxn modelId="{AED2F8C7-F736-466A-93D6-E91B8FD3D67B}" srcId="{094DCB66-0DD5-4A23-BA8E-2D065ECA7D02}" destId="{DAB6C33D-C42A-4D56-A52A-39F10511A6D8}" srcOrd="0" destOrd="0" parTransId="{5BEC9FF3-2975-4E0A-A246-43E01F19E6FC}" sibTransId="{BD0B0EEA-4AFF-483C-95A6-FA2772B998F3}"/>
    <dgm:cxn modelId="{DA07469F-98BC-470A-8612-84D81CB3162E}" type="presOf" srcId="{866DD2BC-6CCC-4F26-A6A6-6F6D9D4EDA4E}" destId="{305D9418-E2A8-4C51-A14A-222A7A355D72}" srcOrd="0" destOrd="0" presId="urn:microsoft.com/office/officeart/2005/8/layout/orgChart1"/>
    <dgm:cxn modelId="{BF1EC51E-336E-419C-B67D-389D402E0D96}" srcId="{DAB6C33D-C42A-4D56-A52A-39F10511A6D8}" destId="{844C70FC-D994-4797-9C5D-D3E848A5D5FC}" srcOrd="2" destOrd="0" parTransId="{7174427A-1B67-439B-B076-06F0C0FFDFE3}" sibTransId="{80E526A6-DFD9-472D-AF92-D44742D56BF7}"/>
    <dgm:cxn modelId="{4D39690F-2949-455E-BC30-659BA7DBCBD1}" type="presOf" srcId="{844C70FC-D994-4797-9C5D-D3E848A5D5FC}" destId="{F4A5D182-C7C8-405C-A8F1-68556E893770}" srcOrd="0" destOrd="0" presId="urn:microsoft.com/office/officeart/2005/8/layout/orgChart1"/>
    <dgm:cxn modelId="{E1B3A423-CFFD-4B2C-8B76-DCD1D4E81F62}" type="presOf" srcId="{DAB6C33D-C42A-4D56-A52A-39F10511A6D8}" destId="{8B893AB7-87A1-4759-AAC0-114122C9C4EF}" srcOrd="1" destOrd="0" presId="urn:microsoft.com/office/officeart/2005/8/layout/orgChart1"/>
    <dgm:cxn modelId="{29025B6C-4A51-4990-8A8B-AB92E9212F89}" type="presOf" srcId="{F94C1147-59D6-41CD-9D17-E82A505600FE}" destId="{1A40611C-853B-4509-B41B-40C5DC2BD998}" srcOrd="0" destOrd="0" presId="urn:microsoft.com/office/officeart/2005/8/layout/orgChart1"/>
    <dgm:cxn modelId="{74F75C63-3CA7-4A39-A03B-7E1CA7EF09E6}" type="presOf" srcId="{F94C1147-59D6-41CD-9D17-E82A505600FE}" destId="{A08D0E76-A41B-4FAE-861B-1CE2F3885EEC}" srcOrd="1" destOrd="0" presId="urn:microsoft.com/office/officeart/2005/8/layout/orgChart1"/>
    <dgm:cxn modelId="{CC8FB783-8F65-416B-955A-E631C53AFCBA}" type="presOf" srcId="{7BEDEF46-371D-4921-B1F4-CC3ADE6C0482}" destId="{E8C94A5C-47C6-4DD2-82DA-7B8F83E99989}" srcOrd="0" destOrd="0" presId="urn:microsoft.com/office/officeart/2005/8/layout/orgChart1"/>
    <dgm:cxn modelId="{C9CF4E0F-973B-40FB-9DE6-628ACD4D7910}" type="presOf" srcId="{094DCB66-0DD5-4A23-BA8E-2D065ECA7D02}" destId="{6E43293D-B0F9-4C85-8E23-EF720BF87B80}" srcOrd="0" destOrd="0" presId="urn:microsoft.com/office/officeart/2005/8/layout/orgChart1"/>
    <dgm:cxn modelId="{51ACA8A8-942A-40F4-A84E-59468AE6F2AE}" srcId="{DAB6C33D-C42A-4D56-A52A-39F10511A6D8}" destId="{F94C1147-59D6-41CD-9D17-E82A505600FE}" srcOrd="3" destOrd="0" parTransId="{866DD2BC-6CCC-4F26-A6A6-6F6D9D4EDA4E}" sibTransId="{73AF20FB-1249-49D0-8770-53C18F7C20BA}"/>
    <dgm:cxn modelId="{BE2478DF-C1F5-4B32-B4D4-0460C3AB70D9}" type="presOf" srcId="{A4672D5F-1F2E-460C-986D-0DF24CC02BEA}" destId="{3496DFE6-74CB-4CFB-B06D-F12F087177E5}" srcOrd="1" destOrd="0" presId="urn:microsoft.com/office/officeart/2005/8/layout/orgChart1"/>
    <dgm:cxn modelId="{8C951819-9A6C-44CB-8523-4AAA4323B620}" type="presOf" srcId="{1A325A36-0154-4FB3-A16E-29F2F5D28C6B}" destId="{0C1ECC8D-3937-4520-AF21-244EC9D5E276}" srcOrd="0" destOrd="0" presId="urn:microsoft.com/office/officeart/2005/8/layout/orgChart1"/>
    <dgm:cxn modelId="{9981934E-6412-4460-81A2-863A68F6A043}" type="presOf" srcId="{3FD8B019-34DB-46C8-ACCE-D30C3D8BA45B}" destId="{52481669-C807-4D07-910B-2B1C040A4A4B}" srcOrd="0" destOrd="0" presId="urn:microsoft.com/office/officeart/2005/8/layout/orgChart1"/>
    <dgm:cxn modelId="{DD2AC96C-4DFB-421C-BA3D-C7287DAD6847}" srcId="{DAB6C33D-C42A-4D56-A52A-39F10511A6D8}" destId="{A4672D5F-1F2E-460C-986D-0DF24CC02BEA}" srcOrd="1" destOrd="0" parTransId="{1A325A36-0154-4FB3-A16E-29F2F5D28C6B}" sibTransId="{AF67D3C1-AD1F-48B6-BD00-FC678D96C94F}"/>
    <dgm:cxn modelId="{F3648A5C-94C6-4D68-91FA-A3C886768566}" type="presOf" srcId="{DAB6C33D-C42A-4D56-A52A-39F10511A6D8}" destId="{A50E43BC-63F3-4304-B140-856CCF0CAEC5}" srcOrd="0" destOrd="0" presId="urn:microsoft.com/office/officeart/2005/8/layout/orgChart1"/>
    <dgm:cxn modelId="{341CE5A5-27BF-41FD-ACC5-4400DE07E7D4}" type="presOf" srcId="{7BEDEF46-371D-4921-B1F4-CC3ADE6C0482}" destId="{D518D0F1-58CD-4911-88C2-F179B40F52EE}" srcOrd="1" destOrd="0" presId="urn:microsoft.com/office/officeart/2005/8/layout/orgChart1"/>
    <dgm:cxn modelId="{A5205A95-2201-4531-B856-6F303AF37A07}" type="presOf" srcId="{A4672D5F-1F2E-460C-986D-0DF24CC02BEA}" destId="{8EB0203A-9D22-4852-8297-2536A164DD37}" srcOrd="0" destOrd="0" presId="urn:microsoft.com/office/officeart/2005/8/layout/orgChart1"/>
    <dgm:cxn modelId="{761BFF38-2C8E-4136-ADE7-A510184C4994}" type="presOf" srcId="{7174427A-1B67-439B-B076-06F0C0FFDFE3}" destId="{DEF97A20-05A8-4389-B5AE-E3A236F08447}" srcOrd="0" destOrd="0" presId="urn:microsoft.com/office/officeart/2005/8/layout/orgChart1"/>
    <dgm:cxn modelId="{7666568C-4AD0-4A8F-B8FE-156E010B5266}" srcId="{DAB6C33D-C42A-4D56-A52A-39F10511A6D8}" destId="{7BEDEF46-371D-4921-B1F4-CC3ADE6C0482}" srcOrd="0" destOrd="0" parTransId="{3FD8B019-34DB-46C8-ACCE-D30C3D8BA45B}" sibTransId="{D6BA30C4-633F-4608-9ED7-8BBBAF7F7B4A}"/>
    <dgm:cxn modelId="{EEF7B025-25CF-48D0-9425-F5AD406373DB}" type="presOf" srcId="{844C70FC-D994-4797-9C5D-D3E848A5D5FC}" destId="{DC4E533C-D44F-4A0D-9242-58ACD9EAF7A7}" srcOrd="1" destOrd="0" presId="urn:microsoft.com/office/officeart/2005/8/layout/orgChart1"/>
    <dgm:cxn modelId="{E9EDB3B6-0459-4AC5-99A3-2A4CEC6C0D48}" type="presParOf" srcId="{6E43293D-B0F9-4C85-8E23-EF720BF87B80}" destId="{12DB12A1-B0A2-4921-B84F-7EC5940727CD}" srcOrd="0" destOrd="0" presId="urn:microsoft.com/office/officeart/2005/8/layout/orgChart1"/>
    <dgm:cxn modelId="{C7C39A30-1796-4418-88A3-158AB2506FD0}" type="presParOf" srcId="{12DB12A1-B0A2-4921-B84F-7EC5940727CD}" destId="{4B7077AB-FE1C-4581-8C22-46238318CB2B}" srcOrd="0" destOrd="0" presId="urn:microsoft.com/office/officeart/2005/8/layout/orgChart1"/>
    <dgm:cxn modelId="{A0C5C4B0-A062-4F9A-BD44-CCA23E02E73E}" type="presParOf" srcId="{4B7077AB-FE1C-4581-8C22-46238318CB2B}" destId="{A50E43BC-63F3-4304-B140-856CCF0CAEC5}" srcOrd="0" destOrd="0" presId="urn:microsoft.com/office/officeart/2005/8/layout/orgChart1"/>
    <dgm:cxn modelId="{D6F79169-76B2-4268-876A-7FA62B8FBA23}" type="presParOf" srcId="{4B7077AB-FE1C-4581-8C22-46238318CB2B}" destId="{8B893AB7-87A1-4759-AAC0-114122C9C4EF}" srcOrd="1" destOrd="0" presId="urn:microsoft.com/office/officeart/2005/8/layout/orgChart1"/>
    <dgm:cxn modelId="{1195CB75-9DB5-42A4-B5D2-7A9C7A3766E8}" type="presParOf" srcId="{12DB12A1-B0A2-4921-B84F-7EC5940727CD}" destId="{FA2E9A79-CFCC-4942-9EA8-B919537E1958}" srcOrd="1" destOrd="0" presId="urn:microsoft.com/office/officeart/2005/8/layout/orgChart1"/>
    <dgm:cxn modelId="{F9809A12-8EAB-420A-BE87-E34B5AE637F2}" type="presParOf" srcId="{FA2E9A79-CFCC-4942-9EA8-B919537E1958}" destId="{0C1ECC8D-3937-4520-AF21-244EC9D5E276}" srcOrd="0" destOrd="0" presId="urn:microsoft.com/office/officeart/2005/8/layout/orgChart1"/>
    <dgm:cxn modelId="{416BEEE9-AFEF-4A15-8755-E428E0A83446}" type="presParOf" srcId="{FA2E9A79-CFCC-4942-9EA8-B919537E1958}" destId="{36D3563B-8F86-414B-A63D-C165B1A0728D}" srcOrd="1" destOrd="0" presId="urn:microsoft.com/office/officeart/2005/8/layout/orgChart1"/>
    <dgm:cxn modelId="{B38D86B2-6159-4142-A4EA-1B70AC69EB03}" type="presParOf" srcId="{36D3563B-8F86-414B-A63D-C165B1A0728D}" destId="{FC32B282-C933-49CF-9F76-6532F93B7A5B}" srcOrd="0" destOrd="0" presId="urn:microsoft.com/office/officeart/2005/8/layout/orgChart1"/>
    <dgm:cxn modelId="{2C987E62-EACB-435F-80CC-27A7E2E732DF}" type="presParOf" srcId="{FC32B282-C933-49CF-9F76-6532F93B7A5B}" destId="{8EB0203A-9D22-4852-8297-2536A164DD37}" srcOrd="0" destOrd="0" presId="urn:microsoft.com/office/officeart/2005/8/layout/orgChart1"/>
    <dgm:cxn modelId="{13DFFC60-C668-45B2-840B-AE3C870C9BA0}" type="presParOf" srcId="{FC32B282-C933-49CF-9F76-6532F93B7A5B}" destId="{3496DFE6-74CB-4CFB-B06D-F12F087177E5}" srcOrd="1" destOrd="0" presId="urn:microsoft.com/office/officeart/2005/8/layout/orgChart1"/>
    <dgm:cxn modelId="{F15273AF-A721-4B04-B015-AB9E6A037A2B}" type="presParOf" srcId="{36D3563B-8F86-414B-A63D-C165B1A0728D}" destId="{B0ED2BFD-63B9-4F75-B660-096617152665}" srcOrd="1" destOrd="0" presId="urn:microsoft.com/office/officeart/2005/8/layout/orgChart1"/>
    <dgm:cxn modelId="{459B005C-F809-4E34-A951-155549EBA23E}" type="presParOf" srcId="{36D3563B-8F86-414B-A63D-C165B1A0728D}" destId="{491D27ED-8AFF-4C5D-8366-46C9065CD54E}" srcOrd="2" destOrd="0" presId="urn:microsoft.com/office/officeart/2005/8/layout/orgChart1"/>
    <dgm:cxn modelId="{831E730F-3255-41B4-B8DA-50F327A3EEB1}" type="presParOf" srcId="{FA2E9A79-CFCC-4942-9EA8-B919537E1958}" destId="{DEF97A20-05A8-4389-B5AE-E3A236F08447}" srcOrd="2" destOrd="0" presId="urn:microsoft.com/office/officeart/2005/8/layout/orgChart1"/>
    <dgm:cxn modelId="{7CA3C80F-8ECC-4EA6-93DB-FC9712824821}" type="presParOf" srcId="{FA2E9A79-CFCC-4942-9EA8-B919537E1958}" destId="{586BB870-D0A5-4178-B2DD-A85C67FCA8A7}" srcOrd="3" destOrd="0" presId="urn:microsoft.com/office/officeart/2005/8/layout/orgChart1"/>
    <dgm:cxn modelId="{DDA576E4-5EC6-47C1-945D-917C6E9B90A9}" type="presParOf" srcId="{586BB870-D0A5-4178-B2DD-A85C67FCA8A7}" destId="{72B132ED-0577-4857-92A0-161E0250B88D}" srcOrd="0" destOrd="0" presId="urn:microsoft.com/office/officeart/2005/8/layout/orgChart1"/>
    <dgm:cxn modelId="{783B13CE-D12B-4037-9E77-45833AE2B903}" type="presParOf" srcId="{72B132ED-0577-4857-92A0-161E0250B88D}" destId="{F4A5D182-C7C8-405C-A8F1-68556E893770}" srcOrd="0" destOrd="0" presId="urn:microsoft.com/office/officeart/2005/8/layout/orgChart1"/>
    <dgm:cxn modelId="{8FA5AF64-E944-4550-8181-1AA6B1F0B48A}" type="presParOf" srcId="{72B132ED-0577-4857-92A0-161E0250B88D}" destId="{DC4E533C-D44F-4A0D-9242-58ACD9EAF7A7}" srcOrd="1" destOrd="0" presId="urn:microsoft.com/office/officeart/2005/8/layout/orgChart1"/>
    <dgm:cxn modelId="{87807565-2257-45B6-B81E-DF76D105098F}" type="presParOf" srcId="{586BB870-D0A5-4178-B2DD-A85C67FCA8A7}" destId="{014DAA31-E50B-419E-A173-36C4D9CADFCB}" srcOrd="1" destOrd="0" presId="urn:microsoft.com/office/officeart/2005/8/layout/orgChart1"/>
    <dgm:cxn modelId="{D055F1EE-6388-419B-B083-49C670B43494}" type="presParOf" srcId="{586BB870-D0A5-4178-B2DD-A85C67FCA8A7}" destId="{14C9E9CB-B78E-4E75-A19D-97062ED1004F}" srcOrd="2" destOrd="0" presId="urn:microsoft.com/office/officeart/2005/8/layout/orgChart1"/>
    <dgm:cxn modelId="{C825A28B-DDA1-461C-81A5-DE80984E6A40}" type="presParOf" srcId="{FA2E9A79-CFCC-4942-9EA8-B919537E1958}" destId="{305D9418-E2A8-4C51-A14A-222A7A355D72}" srcOrd="4" destOrd="0" presId="urn:microsoft.com/office/officeart/2005/8/layout/orgChart1"/>
    <dgm:cxn modelId="{A6E3A9AC-F308-4B80-8173-6C5E62828B91}" type="presParOf" srcId="{FA2E9A79-CFCC-4942-9EA8-B919537E1958}" destId="{E9934DAE-46B0-4202-B432-1C07EBD5021E}" srcOrd="5" destOrd="0" presId="urn:microsoft.com/office/officeart/2005/8/layout/orgChart1"/>
    <dgm:cxn modelId="{AD997FF6-AA78-45F6-996F-6CE64B19DFFC}" type="presParOf" srcId="{E9934DAE-46B0-4202-B432-1C07EBD5021E}" destId="{A62F1A9A-DF25-4136-9990-04CB50E75B5D}" srcOrd="0" destOrd="0" presId="urn:microsoft.com/office/officeart/2005/8/layout/orgChart1"/>
    <dgm:cxn modelId="{3945DA51-7705-48BC-9C07-42BBEB5F6B23}" type="presParOf" srcId="{A62F1A9A-DF25-4136-9990-04CB50E75B5D}" destId="{1A40611C-853B-4509-B41B-40C5DC2BD998}" srcOrd="0" destOrd="0" presId="urn:microsoft.com/office/officeart/2005/8/layout/orgChart1"/>
    <dgm:cxn modelId="{290F42EF-87CE-4B3C-A8BC-958D506EA76A}" type="presParOf" srcId="{A62F1A9A-DF25-4136-9990-04CB50E75B5D}" destId="{A08D0E76-A41B-4FAE-861B-1CE2F3885EEC}" srcOrd="1" destOrd="0" presId="urn:microsoft.com/office/officeart/2005/8/layout/orgChart1"/>
    <dgm:cxn modelId="{F4FD75A5-12A4-4825-BDF0-CC226AA50C9C}" type="presParOf" srcId="{E9934DAE-46B0-4202-B432-1C07EBD5021E}" destId="{C016FFB7-5FFA-444D-A591-61D0DCB5E1E9}" srcOrd="1" destOrd="0" presId="urn:microsoft.com/office/officeart/2005/8/layout/orgChart1"/>
    <dgm:cxn modelId="{A70CFF6C-DB6F-4936-A16D-D3465A044042}" type="presParOf" srcId="{E9934DAE-46B0-4202-B432-1C07EBD5021E}" destId="{14867043-05DC-465A-A663-4DB569ACC65A}" srcOrd="2" destOrd="0" presId="urn:microsoft.com/office/officeart/2005/8/layout/orgChart1"/>
    <dgm:cxn modelId="{7CBFF1A5-4A0B-4D20-8E41-55972219FF60}" type="presParOf" srcId="{12DB12A1-B0A2-4921-B84F-7EC5940727CD}" destId="{8C1ECE48-2BF2-4846-98BB-E21D5F98153D}" srcOrd="2" destOrd="0" presId="urn:microsoft.com/office/officeart/2005/8/layout/orgChart1"/>
    <dgm:cxn modelId="{2E0D15E3-6626-43D1-98D0-009CEAEEC591}" type="presParOf" srcId="{8C1ECE48-2BF2-4846-98BB-E21D5F98153D}" destId="{52481669-C807-4D07-910B-2B1C040A4A4B}" srcOrd="0" destOrd="0" presId="urn:microsoft.com/office/officeart/2005/8/layout/orgChart1"/>
    <dgm:cxn modelId="{E3C7E888-7516-40D9-8D86-4C91C9626154}" type="presParOf" srcId="{8C1ECE48-2BF2-4846-98BB-E21D5F98153D}" destId="{6F3924B0-4B95-44BB-86C1-AC2A1C40291F}" srcOrd="1" destOrd="0" presId="urn:microsoft.com/office/officeart/2005/8/layout/orgChart1"/>
    <dgm:cxn modelId="{224D7EE8-EE4D-432D-AFF6-7B8D25B66222}" type="presParOf" srcId="{6F3924B0-4B95-44BB-86C1-AC2A1C40291F}" destId="{BA7D029D-E30B-4579-8FF5-94FF758B4DA6}" srcOrd="0" destOrd="0" presId="urn:microsoft.com/office/officeart/2005/8/layout/orgChart1"/>
    <dgm:cxn modelId="{15B7515A-595E-43BC-B31F-8EC0800715A0}" type="presParOf" srcId="{BA7D029D-E30B-4579-8FF5-94FF758B4DA6}" destId="{E8C94A5C-47C6-4DD2-82DA-7B8F83E99989}" srcOrd="0" destOrd="0" presId="urn:microsoft.com/office/officeart/2005/8/layout/orgChart1"/>
    <dgm:cxn modelId="{7076F8CA-7E74-463C-82EF-68FC7632A2A0}" type="presParOf" srcId="{BA7D029D-E30B-4579-8FF5-94FF758B4DA6}" destId="{D518D0F1-58CD-4911-88C2-F179B40F52EE}" srcOrd="1" destOrd="0" presId="urn:microsoft.com/office/officeart/2005/8/layout/orgChart1"/>
    <dgm:cxn modelId="{A9F22FE5-8A1D-42FA-A37E-9ABA519FFA3A}" type="presParOf" srcId="{6F3924B0-4B95-44BB-86C1-AC2A1C40291F}" destId="{9B35F005-0D9A-4FAF-858C-013BF0B5D3E9}" srcOrd="1" destOrd="0" presId="urn:microsoft.com/office/officeart/2005/8/layout/orgChart1"/>
    <dgm:cxn modelId="{686D9F21-6A14-4CD5-A376-12568289478D}" type="presParOf" srcId="{6F3924B0-4B95-44BB-86C1-AC2A1C40291F}" destId="{E30DCB05-EA4E-4D79-918B-D20BCA75C8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566F7-5A60-461E-AC63-2BF8849FFFFF}" type="doc">
      <dgm:prSet loTypeId="urn:microsoft.com/office/officeart/2005/8/layout/pList1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6EC576-58D5-46FB-9BD6-A84E3F1C1998}">
      <dgm:prSet phldrT="[Text]"/>
      <dgm:spPr/>
      <dgm:t>
        <a:bodyPr/>
        <a:lstStyle/>
        <a:p>
          <a:r>
            <a:rPr lang="en-US" dirty="0" smtClean="0"/>
            <a:t>Health/dental options</a:t>
          </a:r>
          <a:endParaRPr lang="en-US" dirty="0"/>
        </a:p>
      </dgm:t>
    </dgm:pt>
    <dgm:pt modelId="{16921A99-DA59-4F71-9583-5B0164AD82DC}" type="parTrans" cxnId="{5D6619D5-93FC-4E2A-9AD6-11661EAF3AA4}">
      <dgm:prSet/>
      <dgm:spPr/>
      <dgm:t>
        <a:bodyPr/>
        <a:lstStyle/>
        <a:p>
          <a:endParaRPr lang="en-US"/>
        </a:p>
      </dgm:t>
    </dgm:pt>
    <dgm:pt modelId="{DCBEAA63-86BD-472D-9C85-69DFE86F3B09}" type="sibTrans" cxnId="{5D6619D5-93FC-4E2A-9AD6-11661EAF3AA4}">
      <dgm:prSet/>
      <dgm:spPr/>
      <dgm:t>
        <a:bodyPr/>
        <a:lstStyle/>
        <a:p>
          <a:endParaRPr lang="en-US"/>
        </a:p>
      </dgm:t>
    </dgm:pt>
    <dgm:pt modelId="{1FC18F22-3181-4F91-9444-996672B7A799}">
      <dgm:prSet phldrT="[Text]"/>
      <dgm:spPr/>
      <dgm:t>
        <a:bodyPr/>
        <a:lstStyle/>
        <a:p>
          <a:r>
            <a:rPr lang="en-US" dirty="0" smtClean="0"/>
            <a:t>Vacation/sick leave/holidays</a:t>
          </a:r>
          <a:endParaRPr lang="en-US" dirty="0"/>
        </a:p>
      </dgm:t>
    </dgm:pt>
    <dgm:pt modelId="{8FD9DE4F-14CF-408C-AAEC-13D1792C5821}" type="parTrans" cxnId="{DB5DC958-A4EA-4181-AFF3-6BFFACD2F4B0}">
      <dgm:prSet/>
      <dgm:spPr/>
      <dgm:t>
        <a:bodyPr/>
        <a:lstStyle/>
        <a:p>
          <a:endParaRPr lang="en-US"/>
        </a:p>
      </dgm:t>
    </dgm:pt>
    <dgm:pt modelId="{FAD4EC9A-DB71-46A5-8A15-0E52879415F4}" type="sibTrans" cxnId="{DB5DC958-A4EA-4181-AFF3-6BFFACD2F4B0}">
      <dgm:prSet/>
      <dgm:spPr/>
      <dgm:t>
        <a:bodyPr/>
        <a:lstStyle/>
        <a:p>
          <a:endParaRPr lang="en-US"/>
        </a:p>
      </dgm:t>
    </dgm:pt>
    <dgm:pt modelId="{70D21315-69BE-4466-A0B2-3478D4244F74}">
      <dgm:prSet phldrT="[Text]"/>
      <dgm:spPr/>
      <dgm:t>
        <a:bodyPr/>
        <a:lstStyle/>
        <a:p>
          <a:r>
            <a:rPr lang="en-US" dirty="0" smtClean="0"/>
            <a:t>Disability/life insurance</a:t>
          </a:r>
          <a:endParaRPr lang="en-US" dirty="0"/>
        </a:p>
      </dgm:t>
    </dgm:pt>
    <dgm:pt modelId="{0B5FB185-3F89-4C3E-A498-35367778B7ED}" type="parTrans" cxnId="{51AEEC4B-4175-4F24-813E-E63A3197D855}">
      <dgm:prSet/>
      <dgm:spPr/>
      <dgm:t>
        <a:bodyPr/>
        <a:lstStyle/>
        <a:p>
          <a:endParaRPr lang="en-US"/>
        </a:p>
      </dgm:t>
    </dgm:pt>
    <dgm:pt modelId="{0A8065A7-91E2-4DF4-938C-E9BD6DCA42E8}" type="sibTrans" cxnId="{51AEEC4B-4175-4F24-813E-E63A3197D855}">
      <dgm:prSet/>
      <dgm:spPr/>
      <dgm:t>
        <a:bodyPr/>
        <a:lstStyle/>
        <a:p>
          <a:endParaRPr lang="en-US"/>
        </a:p>
      </dgm:t>
    </dgm:pt>
    <dgm:pt modelId="{8BE4E780-A340-4B51-B371-B4F816FC7765}">
      <dgm:prSet phldrT="[Text]"/>
      <dgm:spPr/>
      <dgm:t>
        <a:bodyPr/>
        <a:lstStyle/>
        <a:p>
          <a:r>
            <a:rPr lang="en-US" dirty="0" smtClean="0"/>
            <a:t>Retirement benefits</a:t>
          </a:r>
          <a:endParaRPr lang="en-US" dirty="0"/>
        </a:p>
      </dgm:t>
    </dgm:pt>
    <dgm:pt modelId="{916D2848-CD60-487F-A884-040BA9B08D3D}" type="parTrans" cxnId="{C1D5DD6A-9905-4F21-8865-2853C6E08E5B}">
      <dgm:prSet/>
      <dgm:spPr/>
      <dgm:t>
        <a:bodyPr/>
        <a:lstStyle/>
        <a:p>
          <a:endParaRPr lang="en-US"/>
        </a:p>
      </dgm:t>
    </dgm:pt>
    <dgm:pt modelId="{BAE277EF-4AAD-4ABD-B2D4-9C14618C4DEC}" type="sibTrans" cxnId="{C1D5DD6A-9905-4F21-8865-2853C6E08E5B}">
      <dgm:prSet/>
      <dgm:spPr/>
      <dgm:t>
        <a:bodyPr/>
        <a:lstStyle/>
        <a:p>
          <a:endParaRPr lang="en-US"/>
        </a:p>
      </dgm:t>
    </dgm:pt>
    <dgm:pt modelId="{E90D94C8-BDAF-4868-A133-99CCE345BA62}">
      <dgm:prSet phldrT="[Text]"/>
      <dgm:spPr/>
      <dgm:t>
        <a:bodyPr/>
        <a:lstStyle/>
        <a:p>
          <a:r>
            <a:rPr lang="en-US" dirty="0" smtClean="0"/>
            <a:t>Training/educational opportunities</a:t>
          </a:r>
          <a:endParaRPr lang="en-US" dirty="0"/>
        </a:p>
      </dgm:t>
    </dgm:pt>
    <dgm:pt modelId="{1DB7A7D1-4363-4FDF-B556-81BC0CD43202}" type="parTrans" cxnId="{4D5DEC0F-0238-4CC6-AEC9-5E71ECC7A630}">
      <dgm:prSet/>
      <dgm:spPr/>
      <dgm:t>
        <a:bodyPr/>
        <a:lstStyle/>
        <a:p>
          <a:endParaRPr lang="en-US"/>
        </a:p>
      </dgm:t>
    </dgm:pt>
    <dgm:pt modelId="{76909D32-F04E-4808-BB18-42DE9D1FFA0D}" type="sibTrans" cxnId="{4D5DEC0F-0238-4CC6-AEC9-5E71ECC7A630}">
      <dgm:prSet/>
      <dgm:spPr/>
      <dgm:t>
        <a:bodyPr/>
        <a:lstStyle/>
        <a:p>
          <a:endParaRPr lang="en-US"/>
        </a:p>
      </dgm:t>
    </dgm:pt>
    <dgm:pt modelId="{94D540C6-BC0D-498E-95AC-3CECEF01249D}">
      <dgm:prSet phldrT="[Text]"/>
      <dgm:spPr/>
      <dgm:t>
        <a:bodyPr/>
        <a:lstStyle/>
        <a:p>
          <a:r>
            <a:rPr lang="en-US" dirty="0" smtClean="0"/>
            <a:t>Other benefits</a:t>
          </a:r>
          <a:endParaRPr lang="en-US" dirty="0"/>
        </a:p>
      </dgm:t>
    </dgm:pt>
    <dgm:pt modelId="{F1A89DFB-ABB2-45A1-8004-FF280612B1D8}" type="parTrans" cxnId="{8D8160D4-ED65-43B1-9AE9-D5B6033D2191}">
      <dgm:prSet/>
      <dgm:spPr/>
      <dgm:t>
        <a:bodyPr/>
        <a:lstStyle/>
        <a:p>
          <a:endParaRPr lang="en-US"/>
        </a:p>
      </dgm:t>
    </dgm:pt>
    <dgm:pt modelId="{39F27B0D-6EEA-4C7A-83FA-513660F12FC5}" type="sibTrans" cxnId="{8D8160D4-ED65-43B1-9AE9-D5B6033D2191}">
      <dgm:prSet/>
      <dgm:spPr/>
      <dgm:t>
        <a:bodyPr/>
        <a:lstStyle/>
        <a:p>
          <a:endParaRPr lang="en-US"/>
        </a:p>
      </dgm:t>
    </dgm:pt>
    <dgm:pt modelId="{32EDB15D-98AF-474F-972D-3505E3106D7C}" type="pres">
      <dgm:prSet presAssocID="{024566F7-5A60-461E-AC63-2BF8849FFF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AC3F15-4E4B-4C14-97DF-AB1A791141A1}" type="pres">
      <dgm:prSet presAssocID="{D56EC576-58D5-46FB-9BD6-A84E3F1C1998}" presName="compNode" presStyleCnt="0"/>
      <dgm:spPr/>
      <dgm:t>
        <a:bodyPr/>
        <a:lstStyle/>
        <a:p>
          <a:endParaRPr lang="en-US"/>
        </a:p>
      </dgm:t>
    </dgm:pt>
    <dgm:pt modelId="{65ADFE38-9B61-443E-A093-65C36C2907A7}" type="pres">
      <dgm:prSet presAssocID="{D56EC576-58D5-46FB-9BD6-A84E3F1C1998}" presName="pictRect" presStyleLbl="node1" presStyleIdx="0" presStyleCnt="6"/>
      <dgm:spPr/>
      <dgm:t>
        <a:bodyPr/>
        <a:lstStyle/>
        <a:p>
          <a:endParaRPr lang="en-US"/>
        </a:p>
      </dgm:t>
    </dgm:pt>
    <dgm:pt modelId="{32C3E70D-5F82-4925-85A9-0F355EB37A72}" type="pres">
      <dgm:prSet presAssocID="{D56EC576-58D5-46FB-9BD6-A84E3F1C1998}" presName="textRec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E6682-1994-4CDE-A970-ECAC28EFEFE3}" type="pres">
      <dgm:prSet presAssocID="{DCBEAA63-86BD-472D-9C85-69DFE86F3B0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07788E9-20FB-41D1-A659-E94EAB21951A}" type="pres">
      <dgm:prSet presAssocID="{1FC18F22-3181-4F91-9444-996672B7A799}" presName="compNode" presStyleCnt="0"/>
      <dgm:spPr/>
      <dgm:t>
        <a:bodyPr/>
        <a:lstStyle/>
        <a:p>
          <a:endParaRPr lang="en-US"/>
        </a:p>
      </dgm:t>
    </dgm:pt>
    <dgm:pt modelId="{2D6ECCCF-4D7D-4DA1-97C0-C11B2648A02E}" type="pres">
      <dgm:prSet presAssocID="{1FC18F22-3181-4F91-9444-996672B7A799}" presName="pictRect" presStyleLbl="node1" presStyleIdx="1" presStyleCnt="6"/>
      <dgm:spPr/>
      <dgm:t>
        <a:bodyPr/>
        <a:lstStyle/>
        <a:p>
          <a:endParaRPr lang="en-US"/>
        </a:p>
      </dgm:t>
    </dgm:pt>
    <dgm:pt modelId="{CB39E4EB-22D0-462D-9340-1BBB8D4BBC2E}" type="pres">
      <dgm:prSet presAssocID="{1FC18F22-3181-4F91-9444-996672B7A799}" presName="textRec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50B99-7F14-489F-8465-20A2B1AE9655}" type="pres">
      <dgm:prSet presAssocID="{FAD4EC9A-DB71-46A5-8A15-0E52879415F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44DCBCA-F00D-4CE3-9E59-7E356BDB932D}" type="pres">
      <dgm:prSet presAssocID="{70D21315-69BE-4466-A0B2-3478D4244F74}" presName="compNode" presStyleCnt="0"/>
      <dgm:spPr/>
      <dgm:t>
        <a:bodyPr/>
        <a:lstStyle/>
        <a:p>
          <a:endParaRPr lang="en-US"/>
        </a:p>
      </dgm:t>
    </dgm:pt>
    <dgm:pt modelId="{FA1BB2C2-C26C-4FA5-A9A5-8812A8212B83}" type="pres">
      <dgm:prSet presAssocID="{70D21315-69BE-4466-A0B2-3478D4244F74}" presName="pictRect" presStyleLbl="node1" presStyleIdx="2" presStyleCnt="6"/>
      <dgm:spPr/>
      <dgm:t>
        <a:bodyPr/>
        <a:lstStyle/>
        <a:p>
          <a:endParaRPr lang="en-US"/>
        </a:p>
      </dgm:t>
    </dgm:pt>
    <dgm:pt modelId="{6E06660C-0D96-4747-953B-5432C93A7693}" type="pres">
      <dgm:prSet presAssocID="{70D21315-69BE-4466-A0B2-3478D4244F74}" presName="textRec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E8D65-2471-4D5C-8011-3018BE726603}" type="pres">
      <dgm:prSet presAssocID="{0A8065A7-91E2-4DF4-938C-E9BD6DCA42E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1B965F1-9390-4146-8459-2AFE422D83F7}" type="pres">
      <dgm:prSet presAssocID="{8BE4E780-A340-4B51-B371-B4F816FC7765}" presName="compNode" presStyleCnt="0"/>
      <dgm:spPr/>
      <dgm:t>
        <a:bodyPr/>
        <a:lstStyle/>
        <a:p>
          <a:endParaRPr lang="en-US"/>
        </a:p>
      </dgm:t>
    </dgm:pt>
    <dgm:pt modelId="{584548D3-81C0-4ECE-B7C9-C0C927F6C9A8}" type="pres">
      <dgm:prSet presAssocID="{8BE4E780-A340-4B51-B371-B4F816FC7765}" presName="pictRect" presStyleLbl="node1" presStyleIdx="3" presStyleCnt="6"/>
      <dgm:spPr/>
      <dgm:t>
        <a:bodyPr/>
        <a:lstStyle/>
        <a:p>
          <a:endParaRPr lang="en-US"/>
        </a:p>
      </dgm:t>
    </dgm:pt>
    <dgm:pt modelId="{4DB4305C-FD8F-4568-B8B7-B1FA3F83D64B}" type="pres">
      <dgm:prSet presAssocID="{8BE4E780-A340-4B51-B371-B4F816FC7765}" presName="textRec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F05EC-8345-48E8-905A-E70AFD67B06A}" type="pres">
      <dgm:prSet presAssocID="{BAE277EF-4AAD-4ABD-B2D4-9C14618C4DE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752B0FF-B391-4948-BFA4-96A4A9A455B2}" type="pres">
      <dgm:prSet presAssocID="{E90D94C8-BDAF-4868-A133-99CCE345BA62}" presName="compNode" presStyleCnt="0"/>
      <dgm:spPr/>
      <dgm:t>
        <a:bodyPr/>
        <a:lstStyle/>
        <a:p>
          <a:endParaRPr lang="en-US"/>
        </a:p>
      </dgm:t>
    </dgm:pt>
    <dgm:pt modelId="{6AE27468-2110-4089-ADD6-C852A60DC3D3}" type="pres">
      <dgm:prSet presAssocID="{E90D94C8-BDAF-4868-A133-99CCE345BA62}" presName="pictRect" presStyleLbl="node1" presStyleIdx="4" presStyleCnt="6"/>
      <dgm:spPr/>
      <dgm:t>
        <a:bodyPr/>
        <a:lstStyle/>
        <a:p>
          <a:endParaRPr lang="en-US"/>
        </a:p>
      </dgm:t>
    </dgm:pt>
    <dgm:pt modelId="{97BA62A7-8B8E-46E3-972B-A11E54D6C106}" type="pres">
      <dgm:prSet presAssocID="{E90D94C8-BDAF-4868-A133-99CCE345BA62}" presName="textRec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21DFC-7ECA-4FD1-8306-E86F25E94ED0}" type="pres">
      <dgm:prSet presAssocID="{76909D32-F04E-4808-BB18-42DE9D1FFA0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6DDE37F-C46D-4D2C-BBC1-C6CC3444B53D}" type="pres">
      <dgm:prSet presAssocID="{94D540C6-BC0D-498E-95AC-3CECEF01249D}" presName="compNode" presStyleCnt="0"/>
      <dgm:spPr/>
      <dgm:t>
        <a:bodyPr/>
        <a:lstStyle/>
        <a:p>
          <a:endParaRPr lang="en-US"/>
        </a:p>
      </dgm:t>
    </dgm:pt>
    <dgm:pt modelId="{0737FC2F-A161-4309-B0C7-14C83DFD3B4F}" type="pres">
      <dgm:prSet presAssocID="{94D540C6-BC0D-498E-95AC-3CECEF01249D}" presName="pictRect" presStyleLbl="node1" presStyleIdx="5" presStyleCnt="6"/>
      <dgm:spPr/>
      <dgm:t>
        <a:bodyPr/>
        <a:lstStyle/>
        <a:p>
          <a:endParaRPr lang="en-US"/>
        </a:p>
      </dgm:t>
    </dgm:pt>
    <dgm:pt modelId="{55CE2475-9826-4323-A368-A9B309AFC693}" type="pres">
      <dgm:prSet presAssocID="{94D540C6-BC0D-498E-95AC-3CECEF01249D}" presName="textRec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D5DD6A-9905-4F21-8865-2853C6E08E5B}" srcId="{024566F7-5A60-461E-AC63-2BF8849FFFFF}" destId="{8BE4E780-A340-4B51-B371-B4F816FC7765}" srcOrd="3" destOrd="0" parTransId="{916D2848-CD60-487F-A884-040BA9B08D3D}" sibTransId="{BAE277EF-4AAD-4ABD-B2D4-9C14618C4DEC}"/>
    <dgm:cxn modelId="{B0D323A0-A44C-4B9F-A95A-EDD2F17E5B50}" type="presOf" srcId="{94D540C6-BC0D-498E-95AC-3CECEF01249D}" destId="{55CE2475-9826-4323-A368-A9B309AFC693}" srcOrd="0" destOrd="0" presId="urn:microsoft.com/office/officeart/2005/8/layout/pList1#1"/>
    <dgm:cxn modelId="{A7A34742-81D1-462B-B7D8-0F648D99FBD1}" type="presOf" srcId="{70D21315-69BE-4466-A0B2-3478D4244F74}" destId="{6E06660C-0D96-4747-953B-5432C93A7693}" srcOrd="0" destOrd="0" presId="urn:microsoft.com/office/officeart/2005/8/layout/pList1#1"/>
    <dgm:cxn modelId="{B6EB6217-1518-4531-8540-BF125F8625ED}" type="presOf" srcId="{E90D94C8-BDAF-4868-A133-99CCE345BA62}" destId="{97BA62A7-8B8E-46E3-972B-A11E54D6C106}" srcOrd="0" destOrd="0" presId="urn:microsoft.com/office/officeart/2005/8/layout/pList1#1"/>
    <dgm:cxn modelId="{906ECEA1-CCEB-4A54-87E4-7CE3960FE22E}" type="presOf" srcId="{76909D32-F04E-4808-BB18-42DE9D1FFA0D}" destId="{AF421DFC-7ECA-4FD1-8306-E86F25E94ED0}" srcOrd="0" destOrd="0" presId="urn:microsoft.com/office/officeart/2005/8/layout/pList1#1"/>
    <dgm:cxn modelId="{7338CE11-80A3-434C-A7D8-E3C1D8FCE906}" type="presOf" srcId="{D56EC576-58D5-46FB-9BD6-A84E3F1C1998}" destId="{32C3E70D-5F82-4925-85A9-0F355EB37A72}" srcOrd="0" destOrd="0" presId="urn:microsoft.com/office/officeart/2005/8/layout/pList1#1"/>
    <dgm:cxn modelId="{5D6619D5-93FC-4E2A-9AD6-11661EAF3AA4}" srcId="{024566F7-5A60-461E-AC63-2BF8849FFFFF}" destId="{D56EC576-58D5-46FB-9BD6-A84E3F1C1998}" srcOrd="0" destOrd="0" parTransId="{16921A99-DA59-4F71-9583-5B0164AD82DC}" sibTransId="{DCBEAA63-86BD-472D-9C85-69DFE86F3B09}"/>
    <dgm:cxn modelId="{CB35FD0C-7BC1-440A-BA7A-CA2EB77AEF6A}" type="presOf" srcId="{DCBEAA63-86BD-472D-9C85-69DFE86F3B09}" destId="{12EE6682-1994-4CDE-A970-ECAC28EFEFE3}" srcOrd="0" destOrd="0" presId="urn:microsoft.com/office/officeart/2005/8/layout/pList1#1"/>
    <dgm:cxn modelId="{21EC325A-9C73-48D8-9F80-1940FD8EAC26}" type="presOf" srcId="{FAD4EC9A-DB71-46A5-8A15-0E52879415F4}" destId="{A3A50B99-7F14-489F-8465-20A2B1AE9655}" srcOrd="0" destOrd="0" presId="urn:microsoft.com/office/officeart/2005/8/layout/pList1#1"/>
    <dgm:cxn modelId="{14D8653E-B186-45B0-8B35-CDBF2A7A990F}" type="presOf" srcId="{0A8065A7-91E2-4DF4-938C-E9BD6DCA42E8}" destId="{D4BE8D65-2471-4D5C-8011-3018BE726603}" srcOrd="0" destOrd="0" presId="urn:microsoft.com/office/officeart/2005/8/layout/pList1#1"/>
    <dgm:cxn modelId="{51AEEC4B-4175-4F24-813E-E63A3197D855}" srcId="{024566F7-5A60-461E-AC63-2BF8849FFFFF}" destId="{70D21315-69BE-4466-A0B2-3478D4244F74}" srcOrd="2" destOrd="0" parTransId="{0B5FB185-3F89-4C3E-A498-35367778B7ED}" sibTransId="{0A8065A7-91E2-4DF4-938C-E9BD6DCA42E8}"/>
    <dgm:cxn modelId="{8D8160D4-ED65-43B1-9AE9-D5B6033D2191}" srcId="{024566F7-5A60-461E-AC63-2BF8849FFFFF}" destId="{94D540C6-BC0D-498E-95AC-3CECEF01249D}" srcOrd="5" destOrd="0" parTransId="{F1A89DFB-ABB2-45A1-8004-FF280612B1D8}" sibTransId="{39F27B0D-6EEA-4C7A-83FA-513660F12FC5}"/>
    <dgm:cxn modelId="{2D47E443-3CBD-4C83-B59D-9F3184F9CA72}" type="presOf" srcId="{1FC18F22-3181-4F91-9444-996672B7A799}" destId="{CB39E4EB-22D0-462D-9340-1BBB8D4BBC2E}" srcOrd="0" destOrd="0" presId="urn:microsoft.com/office/officeart/2005/8/layout/pList1#1"/>
    <dgm:cxn modelId="{DB5DC958-A4EA-4181-AFF3-6BFFACD2F4B0}" srcId="{024566F7-5A60-461E-AC63-2BF8849FFFFF}" destId="{1FC18F22-3181-4F91-9444-996672B7A799}" srcOrd="1" destOrd="0" parTransId="{8FD9DE4F-14CF-408C-AAEC-13D1792C5821}" sibTransId="{FAD4EC9A-DB71-46A5-8A15-0E52879415F4}"/>
    <dgm:cxn modelId="{42CF3B6A-5087-4B3F-8E21-427FE023F264}" type="presOf" srcId="{024566F7-5A60-461E-AC63-2BF8849FFFFF}" destId="{32EDB15D-98AF-474F-972D-3505E3106D7C}" srcOrd="0" destOrd="0" presId="urn:microsoft.com/office/officeart/2005/8/layout/pList1#1"/>
    <dgm:cxn modelId="{485B1A6A-9A49-4C75-926E-73CC7100A7BF}" type="presOf" srcId="{BAE277EF-4AAD-4ABD-B2D4-9C14618C4DEC}" destId="{97CF05EC-8345-48E8-905A-E70AFD67B06A}" srcOrd="0" destOrd="0" presId="urn:microsoft.com/office/officeart/2005/8/layout/pList1#1"/>
    <dgm:cxn modelId="{1F6DE8FB-4439-40DC-A4FC-126120DDCBAD}" type="presOf" srcId="{8BE4E780-A340-4B51-B371-B4F816FC7765}" destId="{4DB4305C-FD8F-4568-B8B7-B1FA3F83D64B}" srcOrd="0" destOrd="0" presId="urn:microsoft.com/office/officeart/2005/8/layout/pList1#1"/>
    <dgm:cxn modelId="{4D5DEC0F-0238-4CC6-AEC9-5E71ECC7A630}" srcId="{024566F7-5A60-461E-AC63-2BF8849FFFFF}" destId="{E90D94C8-BDAF-4868-A133-99CCE345BA62}" srcOrd="4" destOrd="0" parTransId="{1DB7A7D1-4363-4FDF-B556-81BC0CD43202}" sibTransId="{76909D32-F04E-4808-BB18-42DE9D1FFA0D}"/>
    <dgm:cxn modelId="{A0C78A52-4F6D-4C2C-A44F-5E3BC5199413}" type="presParOf" srcId="{32EDB15D-98AF-474F-972D-3505E3106D7C}" destId="{F3AC3F15-4E4B-4C14-97DF-AB1A791141A1}" srcOrd="0" destOrd="0" presId="urn:microsoft.com/office/officeart/2005/8/layout/pList1#1"/>
    <dgm:cxn modelId="{24DA286C-F8F5-4E84-AB34-15760782BB6B}" type="presParOf" srcId="{F3AC3F15-4E4B-4C14-97DF-AB1A791141A1}" destId="{65ADFE38-9B61-443E-A093-65C36C2907A7}" srcOrd="0" destOrd="0" presId="urn:microsoft.com/office/officeart/2005/8/layout/pList1#1"/>
    <dgm:cxn modelId="{FF5EE9D1-D3C6-4644-8787-881BE6D7B3E0}" type="presParOf" srcId="{F3AC3F15-4E4B-4C14-97DF-AB1A791141A1}" destId="{32C3E70D-5F82-4925-85A9-0F355EB37A72}" srcOrd="1" destOrd="0" presId="urn:microsoft.com/office/officeart/2005/8/layout/pList1#1"/>
    <dgm:cxn modelId="{6A26E823-9750-49FA-A243-8447A5E6FD15}" type="presParOf" srcId="{32EDB15D-98AF-474F-972D-3505E3106D7C}" destId="{12EE6682-1994-4CDE-A970-ECAC28EFEFE3}" srcOrd="1" destOrd="0" presId="urn:microsoft.com/office/officeart/2005/8/layout/pList1#1"/>
    <dgm:cxn modelId="{0706028E-01A9-4E4A-9DAB-B2E67F462E74}" type="presParOf" srcId="{32EDB15D-98AF-474F-972D-3505E3106D7C}" destId="{607788E9-20FB-41D1-A659-E94EAB21951A}" srcOrd="2" destOrd="0" presId="urn:microsoft.com/office/officeart/2005/8/layout/pList1#1"/>
    <dgm:cxn modelId="{74889F09-4989-430E-880D-63962EC46525}" type="presParOf" srcId="{607788E9-20FB-41D1-A659-E94EAB21951A}" destId="{2D6ECCCF-4D7D-4DA1-97C0-C11B2648A02E}" srcOrd="0" destOrd="0" presId="urn:microsoft.com/office/officeart/2005/8/layout/pList1#1"/>
    <dgm:cxn modelId="{F1C7654A-3043-4A2A-9F9A-1EC6CFDE8691}" type="presParOf" srcId="{607788E9-20FB-41D1-A659-E94EAB21951A}" destId="{CB39E4EB-22D0-462D-9340-1BBB8D4BBC2E}" srcOrd="1" destOrd="0" presId="urn:microsoft.com/office/officeart/2005/8/layout/pList1#1"/>
    <dgm:cxn modelId="{57531A42-0657-4F9B-B0AE-A7DD5BFCD1F1}" type="presParOf" srcId="{32EDB15D-98AF-474F-972D-3505E3106D7C}" destId="{A3A50B99-7F14-489F-8465-20A2B1AE9655}" srcOrd="3" destOrd="0" presId="urn:microsoft.com/office/officeart/2005/8/layout/pList1#1"/>
    <dgm:cxn modelId="{7AE2988F-40C9-48A2-AB49-86788497DC4D}" type="presParOf" srcId="{32EDB15D-98AF-474F-972D-3505E3106D7C}" destId="{644DCBCA-F00D-4CE3-9E59-7E356BDB932D}" srcOrd="4" destOrd="0" presId="urn:microsoft.com/office/officeart/2005/8/layout/pList1#1"/>
    <dgm:cxn modelId="{DD763C32-7762-491B-9D55-DB7CB335094F}" type="presParOf" srcId="{644DCBCA-F00D-4CE3-9E59-7E356BDB932D}" destId="{FA1BB2C2-C26C-4FA5-A9A5-8812A8212B83}" srcOrd="0" destOrd="0" presId="urn:microsoft.com/office/officeart/2005/8/layout/pList1#1"/>
    <dgm:cxn modelId="{6C3ADE1B-2C5C-4002-A466-AFFB3461C278}" type="presParOf" srcId="{644DCBCA-F00D-4CE3-9E59-7E356BDB932D}" destId="{6E06660C-0D96-4747-953B-5432C93A7693}" srcOrd="1" destOrd="0" presId="urn:microsoft.com/office/officeart/2005/8/layout/pList1#1"/>
    <dgm:cxn modelId="{FDB1AEAF-1F94-4691-94AD-24A05A517D18}" type="presParOf" srcId="{32EDB15D-98AF-474F-972D-3505E3106D7C}" destId="{D4BE8D65-2471-4D5C-8011-3018BE726603}" srcOrd="5" destOrd="0" presId="urn:microsoft.com/office/officeart/2005/8/layout/pList1#1"/>
    <dgm:cxn modelId="{F8034837-1D25-4870-BB3B-2B9CA49BB234}" type="presParOf" srcId="{32EDB15D-98AF-474F-972D-3505E3106D7C}" destId="{A1B965F1-9390-4146-8459-2AFE422D83F7}" srcOrd="6" destOrd="0" presId="urn:microsoft.com/office/officeart/2005/8/layout/pList1#1"/>
    <dgm:cxn modelId="{66B5FED6-0765-4334-82A2-8A551DCCC431}" type="presParOf" srcId="{A1B965F1-9390-4146-8459-2AFE422D83F7}" destId="{584548D3-81C0-4ECE-B7C9-C0C927F6C9A8}" srcOrd="0" destOrd="0" presId="urn:microsoft.com/office/officeart/2005/8/layout/pList1#1"/>
    <dgm:cxn modelId="{6328D10D-882B-47FA-AB37-68554488FE3D}" type="presParOf" srcId="{A1B965F1-9390-4146-8459-2AFE422D83F7}" destId="{4DB4305C-FD8F-4568-B8B7-B1FA3F83D64B}" srcOrd="1" destOrd="0" presId="urn:microsoft.com/office/officeart/2005/8/layout/pList1#1"/>
    <dgm:cxn modelId="{40208F76-4040-4EEA-B349-574E17678C6D}" type="presParOf" srcId="{32EDB15D-98AF-474F-972D-3505E3106D7C}" destId="{97CF05EC-8345-48E8-905A-E70AFD67B06A}" srcOrd="7" destOrd="0" presId="urn:microsoft.com/office/officeart/2005/8/layout/pList1#1"/>
    <dgm:cxn modelId="{572DCD45-2F09-42E1-993A-0AC8F81C657C}" type="presParOf" srcId="{32EDB15D-98AF-474F-972D-3505E3106D7C}" destId="{2752B0FF-B391-4948-BFA4-96A4A9A455B2}" srcOrd="8" destOrd="0" presId="urn:microsoft.com/office/officeart/2005/8/layout/pList1#1"/>
    <dgm:cxn modelId="{83EF1DA7-2EB1-4551-A553-D6ACBBA3A439}" type="presParOf" srcId="{2752B0FF-B391-4948-BFA4-96A4A9A455B2}" destId="{6AE27468-2110-4089-ADD6-C852A60DC3D3}" srcOrd="0" destOrd="0" presId="urn:microsoft.com/office/officeart/2005/8/layout/pList1#1"/>
    <dgm:cxn modelId="{7B1B88CF-DE09-48A9-A708-0F88CD166A2D}" type="presParOf" srcId="{2752B0FF-B391-4948-BFA4-96A4A9A455B2}" destId="{97BA62A7-8B8E-46E3-972B-A11E54D6C106}" srcOrd="1" destOrd="0" presId="urn:microsoft.com/office/officeart/2005/8/layout/pList1#1"/>
    <dgm:cxn modelId="{49BFDDAC-358B-4996-ABA6-737C1B61F050}" type="presParOf" srcId="{32EDB15D-98AF-474F-972D-3505E3106D7C}" destId="{AF421DFC-7ECA-4FD1-8306-E86F25E94ED0}" srcOrd="9" destOrd="0" presId="urn:microsoft.com/office/officeart/2005/8/layout/pList1#1"/>
    <dgm:cxn modelId="{4AB218B5-A641-416B-9E7C-EDDE834A05F4}" type="presParOf" srcId="{32EDB15D-98AF-474F-972D-3505E3106D7C}" destId="{E6DDE37F-C46D-4D2C-BBC1-C6CC3444B53D}" srcOrd="10" destOrd="0" presId="urn:microsoft.com/office/officeart/2005/8/layout/pList1#1"/>
    <dgm:cxn modelId="{18E8ACE9-FBAE-4E43-99A7-5166B8825AC3}" type="presParOf" srcId="{E6DDE37F-C46D-4D2C-BBC1-C6CC3444B53D}" destId="{0737FC2F-A161-4309-B0C7-14C83DFD3B4F}" srcOrd="0" destOrd="0" presId="urn:microsoft.com/office/officeart/2005/8/layout/pList1#1"/>
    <dgm:cxn modelId="{93ADAFD3-29DE-4C80-B9A0-AFBF02E5CA0F}" type="presParOf" srcId="{E6DDE37F-C46D-4D2C-BBC1-C6CC3444B53D}" destId="{55CE2475-9826-4323-A368-A9B309AFC693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ACDA82-325A-4098-AE5F-0FF33230F675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5414EB-4A4C-4925-A26B-7F26F376591D}">
      <dgm:prSet phldrT="[Text]"/>
      <dgm:spPr/>
      <dgm:t>
        <a:bodyPr/>
        <a:lstStyle/>
        <a:p>
          <a:r>
            <a:rPr lang="en-US" dirty="0" smtClean="0"/>
            <a:t>Company handbook</a:t>
          </a:r>
          <a:endParaRPr lang="en-US" dirty="0"/>
        </a:p>
      </dgm:t>
    </dgm:pt>
    <dgm:pt modelId="{ADE7E4DB-8B17-456C-BECE-404DF9FC02B0}" type="parTrans" cxnId="{0F051C09-574C-4914-9042-F09F3C8C2107}">
      <dgm:prSet/>
      <dgm:spPr/>
      <dgm:t>
        <a:bodyPr/>
        <a:lstStyle/>
        <a:p>
          <a:endParaRPr lang="en-US"/>
        </a:p>
      </dgm:t>
    </dgm:pt>
    <dgm:pt modelId="{931D31CA-8749-4E8D-8A1F-E68030BBD84A}" type="sibTrans" cxnId="{0F051C09-574C-4914-9042-F09F3C8C2107}">
      <dgm:prSet/>
      <dgm:spPr/>
      <dgm:t>
        <a:bodyPr/>
        <a:lstStyle/>
        <a:p>
          <a:endParaRPr lang="en-US"/>
        </a:p>
      </dgm:t>
    </dgm:pt>
    <dgm:pt modelId="{ABD3179A-D915-4685-9E8F-E41A8B9B2546}">
      <dgm:prSet phldrT="[Text]"/>
      <dgm:spPr/>
      <dgm:t>
        <a:bodyPr/>
        <a:lstStyle/>
        <a:p>
          <a:r>
            <a:rPr lang="en-US" dirty="0" smtClean="0"/>
            <a:t>Other policy documents</a:t>
          </a:r>
          <a:endParaRPr lang="en-US" dirty="0"/>
        </a:p>
      </dgm:t>
    </dgm:pt>
    <dgm:pt modelId="{B9A34EDD-A874-4BD5-887B-70B75CDA0578}" type="parTrans" cxnId="{1CF5F1B6-700D-4E3B-B84E-8E9FA4596418}">
      <dgm:prSet/>
      <dgm:spPr/>
      <dgm:t>
        <a:bodyPr/>
        <a:lstStyle/>
        <a:p>
          <a:endParaRPr lang="en-US"/>
        </a:p>
      </dgm:t>
    </dgm:pt>
    <dgm:pt modelId="{90078C25-C201-4598-AC8D-1735F5C663E0}" type="sibTrans" cxnId="{1CF5F1B6-700D-4E3B-B84E-8E9FA4596418}">
      <dgm:prSet/>
      <dgm:spPr/>
      <dgm:t>
        <a:bodyPr/>
        <a:lstStyle/>
        <a:p>
          <a:endParaRPr lang="en-US"/>
        </a:p>
      </dgm:t>
    </dgm:pt>
    <dgm:pt modelId="{F6D9C6BE-1449-4E30-83BC-41E4A37ACF69}">
      <dgm:prSet phldrT="[Text]"/>
      <dgm:spPr/>
      <dgm:t>
        <a:bodyPr/>
        <a:lstStyle/>
        <a:p>
          <a:r>
            <a:rPr lang="en-US" dirty="0" smtClean="0"/>
            <a:t>Contact name/phone for each area</a:t>
          </a:r>
          <a:endParaRPr lang="en-US" dirty="0"/>
        </a:p>
      </dgm:t>
    </dgm:pt>
    <dgm:pt modelId="{57A85FA3-19D1-47AB-A691-D6DCBB3BB310}" type="parTrans" cxnId="{C549B7B8-E905-44FB-A8DA-2E2AE834468D}">
      <dgm:prSet/>
      <dgm:spPr/>
      <dgm:t>
        <a:bodyPr/>
        <a:lstStyle/>
        <a:p>
          <a:endParaRPr lang="en-US"/>
        </a:p>
      </dgm:t>
    </dgm:pt>
    <dgm:pt modelId="{C9208223-EEDE-4A7D-B274-623DE53AEF66}" type="sibTrans" cxnId="{C549B7B8-E905-44FB-A8DA-2E2AE834468D}">
      <dgm:prSet/>
      <dgm:spPr/>
      <dgm:t>
        <a:bodyPr/>
        <a:lstStyle/>
        <a:p>
          <a:endParaRPr lang="en-US"/>
        </a:p>
      </dgm:t>
    </dgm:pt>
    <dgm:pt modelId="{91D5D983-629B-4A41-AB63-B3FC6E56A554}" type="pres">
      <dgm:prSet presAssocID="{2BACDA82-325A-4098-AE5F-0FF33230F6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5775AC-AF6A-45AA-9432-62E468E45CAC}" type="pres">
      <dgm:prSet presAssocID="{825414EB-4A4C-4925-A26B-7F26F376591D}" presName="parentLin" presStyleCnt="0"/>
      <dgm:spPr/>
      <dgm:t>
        <a:bodyPr/>
        <a:lstStyle/>
        <a:p>
          <a:endParaRPr lang="en-US"/>
        </a:p>
      </dgm:t>
    </dgm:pt>
    <dgm:pt modelId="{D5EF7CDA-079B-4E9E-B4FA-A8F91AD820E2}" type="pres">
      <dgm:prSet presAssocID="{825414EB-4A4C-4925-A26B-7F26F376591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B8C4905-E8C9-4514-AFBB-74A7A3D2F910}" type="pres">
      <dgm:prSet presAssocID="{825414EB-4A4C-4925-A26B-7F26F37659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6CD6B-B4C3-448E-86EA-35D5A7B6BFB2}" type="pres">
      <dgm:prSet presAssocID="{825414EB-4A4C-4925-A26B-7F26F376591D}" presName="negativeSpace" presStyleCnt="0"/>
      <dgm:spPr/>
      <dgm:t>
        <a:bodyPr/>
        <a:lstStyle/>
        <a:p>
          <a:endParaRPr lang="en-US"/>
        </a:p>
      </dgm:t>
    </dgm:pt>
    <dgm:pt modelId="{7ECF5589-A9C0-430B-A02D-D5D06DB872A0}" type="pres">
      <dgm:prSet presAssocID="{825414EB-4A4C-4925-A26B-7F26F376591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383283-EA36-4B42-ADE9-8213608264E8}" type="pres">
      <dgm:prSet presAssocID="{931D31CA-8749-4E8D-8A1F-E68030BBD84A}" presName="spaceBetweenRectangles" presStyleCnt="0"/>
      <dgm:spPr/>
      <dgm:t>
        <a:bodyPr/>
        <a:lstStyle/>
        <a:p>
          <a:endParaRPr lang="en-US"/>
        </a:p>
      </dgm:t>
    </dgm:pt>
    <dgm:pt modelId="{29BED247-7EDC-46D5-8851-B3278673F6D7}" type="pres">
      <dgm:prSet presAssocID="{ABD3179A-D915-4685-9E8F-E41A8B9B2546}" presName="parentLin" presStyleCnt="0"/>
      <dgm:spPr/>
      <dgm:t>
        <a:bodyPr/>
        <a:lstStyle/>
        <a:p>
          <a:endParaRPr lang="en-US"/>
        </a:p>
      </dgm:t>
    </dgm:pt>
    <dgm:pt modelId="{7F898558-1518-4283-AA47-A99A5793FBD6}" type="pres">
      <dgm:prSet presAssocID="{ABD3179A-D915-4685-9E8F-E41A8B9B254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9ACDDEB-5B9A-499F-9B87-7402AE402990}" type="pres">
      <dgm:prSet presAssocID="{ABD3179A-D915-4685-9E8F-E41A8B9B254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1D00B-D255-464C-8351-F15D7323BC19}" type="pres">
      <dgm:prSet presAssocID="{ABD3179A-D915-4685-9E8F-E41A8B9B2546}" presName="negativeSpace" presStyleCnt="0"/>
      <dgm:spPr/>
      <dgm:t>
        <a:bodyPr/>
        <a:lstStyle/>
        <a:p>
          <a:endParaRPr lang="en-US"/>
        </a:p>
      </dgm:t>
    </dgm:pt>
    <dgm:pt modelId="{3311FFBF-3E21-4E01-919D-F18C4EAA8EA5}" type="pres">
      <dgm:prSet presAssocID="{ABD3179A-D915-4685-9E8F-E41A8B9B254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53FAF-3A0E-4AB3-B53C-378911998559}" type="pres">
      <dgm:prSet presAssocID="{90078C25-C201-4598-AC8D-1735F5C663E0}" presName="spaceBetweenRectangles" presStyleCnt="0"/>
      <dgm:spPr/>
      <dgm:t>
        <a:bodyPr/>
        <a:lstStyle/>
        <a:p>
          <a:endParaRPr lang="en-US"/>
        </a:p>
      </dgm:t>
    </dgm:pt>
    <dgm:pt modelId="{8FE855D0-906A-4D88-BA9B-643E9AB2E661}" type="pres">
      <dgm:prSet presAssocID="{F6D9C6BE-1449-4E30-83BC-41E4A37ACF69}" presName="parentLin" presStyleCnt="0"/>
      <dgm:spPr/>
      <dgm:t>
        <a:bodyPr/>
        <a:lstStyle/>
        <a:p>
          <a:endParaRPr lang="en-US"/>
        </a:p>
      </dgm:t>
    </dgm:pt>
    <dgm:pt modelId="{DDF29A21-8CD6-420F-9115-3BE280B496D9}" type="pres">
      <dgm:prSet presAssocID="{F6D9C6BE-1449-4E30-83BC-41E4A37ACF6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2D36ECA-56DA-4EE5-AEBC-ECFC96A300A2}" type="pres">
      <dgm:prSet presAssocID="{F6D9C6BE-1449-4E30-83BC-41E4A37ACF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DC280-4A01-4F40-82DA-D54BA66A1935}" type="pres">
      <dgm:prSet presAssocID="{F6D9C6BE-1449-4E30-83BC-41E4A37ACF69}" presName="negativeSpace" presStyleCnt="0"/>
      <dgm:spPr/>
      <dgm:t>
        <a:bodyPr/>
        <a:lstStyle/>
        <a:p>
          <a:endParaRPr lang="en-US"/>
        </a:p>
      </dgm:t>
    </dgm:pt>
    <dgm:pt modelId="{162FC365-D191-4D81-8F30-F4CC76408117}" type="pres">
      <dgm:prSet presAssocID="{F6D9C6BE-1449-4E30-83BC-41E4A37ACF6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1F30D5-4646-4D6A-83F0-4049B2409CC1}" type="presOf" srcId="{ABD3179A-D915-4685-9E8F-E41A8B9B2546}" destId="{99ACDDEB-5B9A-499F-9B87-7402AE402990}" srcOrd="1" destOrd="0" presId="urn:microsoft.com/office/officeart/2005/8/layout/list1"/>
    <dgm:cxn modelId="{F4036A5B-A7DE-4679-998C-CA9AE134050C}" type="presOf" srcId="{825414EB-4A4C-4925-A26B-7F26F376591D}" destId="{7B8C4905-E8C9-4514-AFBB-74A7A3D2F910}" srcOrd="1" destOrd="0" presId="urn:microsoft.com/office/officeart/2005/8/layout/list1"/>
    <dgm:cxn modelId="{1C885A7C-B77F-461B-96BA-C71A4012F767}" type="presOf" srcId="{F6D9C6BE-1449-4E30-83BC-41E4A37ACF69}" destId="{DDF29A21-8CD6-420F-9115-3BE280B496D9}" srcOrd="0" destOrd="0" presId="urn:microsoft.com/office/officeart/2005/8/layout/list1"/>
    <dgm:cxn modelId="{ED2C52DE-22C5-4642-89EC-B274F88719C0}" type="presOf" srcId="{825414EB-4A4C-4925-A26B-7F26F376591D}" destId="{D5EF7CDA-079B-4E9E-B4FA-A8F91AD820E2}" srcOrd="0" destOrd="0" presId="urn:microsoft.com/office/officeart/2005/8/layout/list1"/>
    <dgm:cxn modelId="{2A76FDD8-E7E9-4327-BBF1-5B7AEFE998EC}" type="presOf" srcId="{2BACDA82-325A-4098-AE5F-0FF33230F675}" destId="{91D5D983-629B-4A41-AB63-B3FC6E56A554}" srcOrd="0" destOrd="0" presId="urn:microsoft.com/office/officeart/2005/8/layout/list1"/>
    <dgm:cxn modelId="{0F051C09-574C-4914-9042-F09F3C8C2107}" srcId="{2BACDA82-325A-4098-AE5F-0FF33230F675}" destId="{825414EB-4A4C-4925-A26B-7F26F376591D}" srcOrd="0" destOrd="0" parTransId="{ADE7E4DB-8B17-456C-BECE-404DF9FC02B0}" sibTransId="{931D31CA-8749-4E8D-8A1F-E68030BBD84A}"/>
    <dgm:cxn modelId="{1CF5F1B6-700D-4E3B-B84E-8E9FA4596418}" srcId="{2BACDA82-325A-4098-AE5F-0FF33230F675}" destId="{ABD3179A-D915-4685-9E8F-E41A8B9B2546}" srcOrd="1" destOrd="0" parTransId="{B9A34EDD-A874-4BD5-887B-70B75CDA0578}" sibTransId="{90078C25-C201-4598-AC8D-1735F5C663E0}"/>
    <dgm:cxn modelId="{D2FFF61C-2270-47DD-A8FA-81FF5A0FE6B1}" type="presOf" srcId="{F6D9C6BE-1449-4E30-83BC-41E4A37ACF69}" destId="{52D36ECA-56DA-4EE5-AEBC-ECFC96A300A2}" srcOrd="1" destOrd="0" presId="urn:microsoft.com/office/officeart/2005/8/layout/list1"/>
    <dgm:cxn modelId="{C549B7B8-E905-44FB-A8DA-2E2AE834468D}" srcId="{2BACDA82-325A-4098-AE5F-0FF33230F675}" destId="{F6D9C6BE-1449-4E30-83BC-41E4A37ACF69}" srcOrd="2" destOrd="0" parTransId="{57A85FA3-19D1-47AB-A691-D6DCBB3BB310}" sibTransId="{C9208223-EEDE-4A7D-B274-623DE53AEF66}"/>
    <dgm:cxn modelId="{B765B601-4AFD-47A1-B09A-1C577D67A29C}" type="presOf" srcId="{ABD3179A-D915-4685-9E8F-E41A8B9B2546}" destId="{7F898558-1518-4283-AA47-A99A5793FBD6}" srcOrd="0" destOrd="0" presId="urn:microsoft.com/office/officeart/2005/8/layout/list1"/>
    <dgm:cxn modelId="{FE2EFF84-08EE-46EC-9CE8-A232FB6A3054}" type="presParOf" srcId="{91D5D983-629B-4A41-AB63-B3FC6E56A554}" destId="{8E5775AC-AF6A-45AA-9432-62E468E45CAC}" srcOrd="0" destOrd="0" presId="urn:microsoft.com/office/officeart/2005/8/layout/list1"/>
    <dgm:cxn modelId="{E70B1B37-9D24-4F7B-99F0-287393CF545A}" type="presParOf" srcId="{8E5775AC-AF6A-45AA-9432-62E468E45CAC}" destId="{D5EF7CDA-079B-4E9E-B4FA-A8F91AD820E2}" srcOrd="0" destOrd="0" presId="urn:microsoft.com/office/officeart/2005/8/layout/list1"/>
    <dgm:cxn modelId="{AE59D02F-2A88-4AC4-B0A8-C073887273F6}" type="presParOf" srcId="{8E5775AC-AF6A-45AA-9432-62E468E45CAC}" destId="{7B8C4905-E8C9-4514-AFBB-74A7A3D2F910}" srcOrd="1" destOrd="0" presId="urn:microsoft.com/office/officeart/2005/8/layout/list1"/>
    <dgm:cxn modelId="{A921E877-4B1B-4EB2-9911-0855DA3B5F6E}" type="presParOf" srcId="{91D5D983-629B-4A41-AB63-B3FC6E56A554}" destId="{B8E6CD6B-B4C3-448E-86EA-35D5A7B6BFB2}" srcOrd="1" destOrd="0" presId="urn:microsoft.com/office/officeart/2005/8/layout/list1"/>
    <dgm:cxn modelId="{8C631F1F-9BC4-44A5-8470-B8F0167EEB78}" type="presParOf" srcId="{91D5D983-629B-4A41-AB63-B3FC6E56A554}" destId="{7ECF5589-A9C0-430B-A02D-D5D06DB872A0}" srcOrd="2" destOrd="0" presId="urn:microsoft.com/office/officeart/2005/8/layout/list1"/>
    <dgm:cxn modelId="{F25C9BF8-03F6-4657-AECE-39392AAB9766}" type="presParOf" srcId="{91D5D983-629B-4A41-AB63-B3FC6E56A554}" destId="{16383283-EA36-4B42-ADE9-8213608264E8}" srcOrd="3" destOrd="0" presId="urn:microsoft.com/office/officeart/2005/8/layout/list1"/>
    <dgm:cxn modelId="{BC9A407B-40E2-416B-BA76-4784F9464EEA}" type="presParOf" srcId="{91D5D983-629B-4A41-AB63-B3FC6E56A554}" destId="{29BED247-7EDC-46D5-8851-B3278673F6D7}" srcOrd="4" destOrd="0" presId="urn:microsoft.com/office/officeart/2005/8/layout/list1"/>
    <dgm:cxn modelId="{E3102E47-3ACC-485B-AB74-2DA34D5C929E}" type="presParOf" srcId="{29BED247-7EDC-46D5-8851-B3278673F6D7}" destId="{7F898558-1518-4283-AA47-A99A5793FBD6}" srcOrd="0" destOrd="0" presId="urn:microsoft.com/office/officeart/2005/8/layout/list1"/>
    <dgm:cxn modelId="{55C2B2CE-1F5E-4E00-BB11-7A9523E78999}" type="presParOf" srcId="{29BED247-7EDC-46D5-8851-B3278673F6D7}" destId="{99ACDDEB-5B9A-499F-9B87-7402AE402990}" srcOrd="1" destOrd="0" presId="urn:microsoft.com/office/officeart/2005/8/layout/list1"/>
    <dgm:cxn modelId="{E0C215B9-E013-4384-B9F8-4FBBC19D808D}" type="presParOf" srcId="{91D5D983-629B-4A41-AB63-B3FC6E56A554}" destId="{D361D00B-D255-464C-8351-F15D7323BC19}" srcOrd="5" destOrd="0" presId="urn:microsoft.com/office/officeart/2005/8/layout/list1"/>
    <dgm:cxn modelId="{5D4DC9DA-2F29-497D-B224-9AB300B92626}" type="presParOf" srcId="{91D5D983-629B-4A41-AB63-B3FC6E56A554}" destId="{3311FFBF-3E21-4E01-919D-F18C4EAA8EA5}" srcOrd="6" destOrd="0" presId="urn:microsoft.com/office/officeart/2005/8/layout/list1"/>
    <dgm:cxn modelId="{39207E47-7EEE-4E83-915D-0C43AD40CA9B}" type="presParOf" srcId="{91D5D983-629B-4A41-AB63-B3FC6E56A554}" destId="{CF753FAF-3A0E-4AB3-B53C-378911998559}" srcOrd="7" destOrd="0" presId="urn:microsoft.com/office/officeart/2005/8/layout/list1"/>
    <dgm:cxn modelId="{AE4A3331-0B17-4D0E-8053-5037F7DAEEB5}" type="presParOf" srcId="{91D5D983-629B-4A41-AB63-B3FC6E56A554}" destId="{8FE855D0-906A-4D88-BA9B-643E9AB2E661}" srcOrd="8" destOrd="0" presId="urn:microsoft.com/office/officeart/2005/8/layout/list1"/>
    <dgm:cxn modelId="{B6445890-6005-4FCA-A591-78F6C3BF4368}" type="presParOf" srcId="{8FE855D0-906A-4D88-BA9B-643E9AB2E661}" destId="{DDF29A21-8CD6-420F-9115-3BE280B496D9}" srcOrd="0" destOrd="0" presId="urn:microsoft.com/office/officeart/2005/8/layout/list1"/>
    <dgm:cxn modelId="{BA198F5B-F501-4B3B-A731-EC8654A01A13}" type="presParOf" srcId="{8FE855D0-906A-4D88-BA9B-643E9AB2E661}" destId="{52D36ECA-56DA-4EE5-AEBC-ECFC96A300A2}" srcOrd="1" destOrd="0" presId="urn:microsoft.com/office/officeart/2005/8/layout/list1"/>
    <dgm:cxn modelId="{E28CAB90-0CD4-4CE5-9626-232E974DBD70}" type="presParOf" srcId="{91D5D983-629B-4A41-AB63-B3FC6E56A554}" destId="{85ADC280-4A01-4F40-82DA-D54BA66A1935}" srcOrd="9" destOrd="0" presId="urn:microsoft.com/office/officeart/2005/8/layout/list1"/>
    <dgm:cxn modelId="{BCF7F526-FDA0-418B-8B4F-2DCC252D27A4}" type="presParOf" srcId="{91D5D983-629B-4A41-AB63-B3FC6E56A554}" destId="{162FC365-D191-4D81-8F30-F4CC764081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90FE9-0B05-44A1-8E28-B3DBBEE66BA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B03D-52F8-45FC-9D51-CC9AF1B8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6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55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4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07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7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84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34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1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51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01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Company Name and Logo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topics covered</a:t>
            </a:r>
          </a:p>
          <a:p>
            <a:r>
              <a:rPr lang="en-US" dirty="0" smtClean="0"/>
              <a:t>Reiterate your welcome</a:t>
            </a:r>
          </a:p>
          <a:p>
            <a:r>
              <a:rPr lang="en-US" dirty="0" smtClean="0"/>
              <a:t>Remind the participants to submit paperwork</a:t>
            </a:r>
          </a:p>
          <a:p>
            <a:r>
              <a:rPr lang="en-US" dirty="0" smtClean="0"/>
              <a:t>Wrap up the orientation session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of company/company vision</a:t>
            </a:r>
          </a:p>
          <a:p>
            <a:r>
              <a:rPr lang="en-US" dirty="0" smtClean="0"/>
              <a:t>Who’s who</a:t>
            </a:r>
          </a:p>
          <a:p>
            <a:r>
              <a:rPr lang="en-US" dirty="0" smtClean="0"/>
              <a:t>Company policies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Performance reviews</a:t>
            </a:r>
          </a:p>
          <a:p>
            <a:r>
              <a:rPr lang="en-US" dirty="0" smtClean="0"/>
              <a:t>Other resources</a:t>
            </a:r>
          </a:p>
          <a:p>
            <a:r>
              <a:rPr lang="en-US" dirty="0" smtClean="0"/>
              <a:t>Required paperwork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Agenda/Topics To Be Covered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 company was founded</a:t>
            </a:r>
          </a:p>
          <a:p>
            <a:r>
              <a:rPr lang="en-US" dirty="0" smtClean="0"/>
              <a:t>Company vision and mission statement</a:t>
            </a:r>
          </a:p>
          <a:p>
            <a:r>
              <a:rPr lang="en-US" dirty="0" smtClean="0"/>
              <a:t>Company products and 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Company/Company Vision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774487"/>
          <a:ext cx="7162800" cy="393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Who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and review the most important policies</a:t>
            </a:r>
          </a:p>
          <a:p>
            <a:r>
              <a:rPr lang="en-US" dirty="0" smtClean="0"/>
              <a:t>Review company business hours</a:t>
            </a:r>
          </a:p>
          <a:p>
            <a:r>
              <a:rPr lang="en-US" dirty="0" smtClean="0"/>
              <a:t>Talk about expectations for employees</a:t>
            </a:r>
          </a:p>
          <a:p>
            <a:r>
              <a:rPr lang="en-US" dirty="0" smtClean="0"/>
              <a:t>Distribute company handbook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Policies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the purpose of performance reviews</a:t>
            </a:r>
          </a:p>
          <a:p>
            <a:r>
              <a:rPr lang="en-US" dirty="0" smtClean="0"/>
              <a:t>Describe the frequency and timing of reviews</a:t>
            </a:r>
          </a:p>
          <a:p>
            <a:r>
              <a:rPr lang="en-US" dirty="0" smtClean="0"/>
              <a:t>Outline the review process</a:t>
            </a:r>
          </a:p>
          <a:p>
            <a:r>
              <a:rPr lang="en-US" dirty="0" smtClean="0"/>
              <a:t>Distribute review forms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Reviews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out and explain any forms needing immediate attention</a:t>
            </a:r>
          </a:p>
          <a:p>
            <a:r>
              <a:rPr lang="en-US" dirty="0" smtClean="0"/>
              <a:t>Give deadlines for completing new employee paperwork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Paperwork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D702CF6-005D-4DBD-A97B-F0C8A1B2B0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 presentation</Template>
  <TotalTime>0</TotalTime>
  <Words>166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Welcome!</vt:lpstr>
      <vt:lpstr>Agenda/Topics To Be Covered</vt:lpstr>
      <vt:lpstr>History of Company/Company Vision</vt:lpstr>
      <vt:lpstr>Who’s Who</vt:lpstr>
      <vt:lpstr>Company Policies</vt:lpstr>
      <vt:lpstr>Benefits</vt:lpstr>
      <vt:lpstr>Performance Reviews</vt:lpstr>
      <vt:lpstr>Other Resources</vt:lpstr>
      <vt:lpstr>Required Paperwork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2016-03-24T08:15:47Z</dcterms:created>
  <dcterms:modified xsi:type="dcterms:W3CDTF">2016-03-24T08:16:46Z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</Properties>
</file>