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4954" autoAdjust="0"/>
  </p:normalViewPr>
  <p:slideViewPr>
    <p:cSldViewPr snapToGrid="0" showGuides="1">
      <p:cViewPr varScale="1">
        <p:scale>
          <a:sx n="50" d="100"/>
          <a:sy n="50" d="100"/>
        </p:scale>
        <p:origin x="65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rink 3 Circ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To change the sample images, select a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  <p:sp>
        <p:nvSpPr>
          <p:cNvPr id="5" name="Left Picture Placeholder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373117" y="-3040117"/>
            <a:ext cx="12938234" cy="12938234"/>
          </a:xfrm>
          <a:prstGeom prst="ellipse">
            <a:avLst/>
          </a:prstGeom>
          <a:solidFill>
            <a:srgbClr val="6E9FB0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Left Picture</a:t>
            </a:r>
            <a:endParaRPr lang="en-US" dirty="0"/>
          </a:p>
        </p:txBody>
      </p:sp>
      <p:sp>
        <p:nvSpPr>
          <p:cNvPr id="6" name="Center Picture Placeholder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373117" y="-3040117"/>
            <a:ext cx="12938234" cy="12938234"/>
          </a:xfrm>
          <a:prstGeom prst="ellipse">
            <a:avLst/>
          </a:prstGeom>
          <a:solidFill>
            <a:srgbClr val="6BB37E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Center Picture</a:t>
            </a:r>
            <a:endParaRPr lang="en-US" dirty="0"/>
          </a:p>
        </p:txBody>
      </p:sp>
      <p:sp>
        <p:nvSpPr>
          <p:cNvPr id="7" name="Right Picture Placeholder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-373117" y="-3040117"/>
            <a:ext cx="12938234" cy="12938234"/>
          </a:xfrm>
          <a:prstGeom prst="ellipse">
            <a:avLst/>
          </a:prstGeom>
          <a:solidFill>
            <a:srgbClr val="9EB767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Right Picture</a:t>
            </a:r>
            <a:endParaRPr lang="en-US" dirty="0"/>
          </a:p>
        </p:txBody>
      </p:sp>
      <p:sp>
        <p:nvSpPr>
          <p:cNvPr id="8" name="Left Text Placeholder"/>
          <p:cNvSpPr>
            <a:spLocks noGrp="1"/>
          </p:cNvSpPr>
          <p:nvPr>
            <p:ph type="body" sz="quarter" idx="16"/>
          </p:nvPr>
        </p:nvSpPr>
        <p:spPr>
          <a:xfrm>
            <a:off x="1676400" y="4170017"/>
            <a:ext cx="2743200" cy="16459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8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enter Text Placeholder"/>
          <p:cNvSpPr>
            <a:spLocks noGrp="1"/>
          </p:cNvSpPr>
          <p:nvPr>
            <p:ph type="body" sz="quarter" idx="17"/>
          </p:nvPr>
        </p:nvSpPr>
        <p:spPr>
          <a:xfrm>
            <a:off x="4724400" y="4170017"/>
            <a:ext cx="2743200" cy="16459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8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ight Text Placeholder"/>
          <p:cNvSpPr>
            <a:spLocks noGrp="1"/>
          </p:cNvSpPr>
          <p:nvPr>
            <p:ph type="body" sz="quarter" idx="18"/>
          </p:nvPr>
        </p:nvSpPr>
        <p:spPr>
          <a:xfrm>
            <a:off x="7772400" y="4170017"/>
            <a:ext cx="2743200" cy="16459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8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6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-0.13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-0.1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6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E08E-0418-43B6-A201-58B9F446E85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9B23-E8DD-4516-AC01-6349D43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0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eft Picture Placeholder" descr="Field with silos.&#10;&#10;Picture courtesy of Bill Staples.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Center Picture Placeholder" descr="Old barn with weathervane.&#10;&#10;Picture courtesy of Bill Staples." title="Sample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Right Picture Placeholder" descr="Rolling field with tractor tracks.&#10;&#10;Picture courtesy of Bill Staples." title="Sample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Left Text Placeholder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First topic text label here</a:t>
            </a:r>
            <a:endParaRPr lang="en-US" dirty="0"/>
          </a:p>
        </p:txBody>
      </p:sp>
      <p:sp>
        <p:nvSpPr>
          <p:cNvPr id="22" name="Center Text Placehold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Second topic text label here</a:t>
            </a:r>
            <a:endParaRPr lang="en-US" dirty="0"/>
          </a:p>
        </p:txBody>
      </p:sp>
      <p:sp>
        <p:nvSpPr>
          <p:cNvPr id="23" name="Right Text Placeholder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Third topic text label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_Circle_Pictures_Shrink_16x9.potx" id="{E4CFAA27-6FFA-4DF0-9594-8BEB8611941D}" vid="{0342CDA7-504D-43A9-A860-69E1CF462AC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CA79B4-AC00-4F33-A9FE-6CBB2A786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Circular pictures shrink onto slide (widescreen)</Template>
  <TotalTime>0</TotalTime>
  <Words>15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2015-03-12T20:28:04Z</dcterms:created>
  <dcterms:modified xsi:type="dcterms:W3CDTF">2015-03-12T20:28:23Z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TC040144269991</vt:lpwstr>
  </property>
</Properties>
</file>