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1"/>
  </p:notesMasterIdLst>
  <p:sldIdLst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37" y="1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4/3/2015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t>4/3/2015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Presenter’s Name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Creativity Session</a:t>
            </a: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r>
              <a:rPr lang="en-US" dirty="0"/>
              <a:t>Brainstorming objectives</a:t>
            </a:r>
          </a:p>
          <a:p>
            <a:r>
              <a:rPr lang="en-US" dirty="0"/>
              <a:t>Rules</a:t>
            </a:r>
          </a:p>
          <a:p>
            <a:r>
              <a:rPr lang="en-US" dirty="0"/>
              <a:t>Brainstorming activities</a:t>
            </a:r>
          </a:p>
          <a:p>
            <a:r>
              <a:rPr lang="en-US" dirty="0"/>
              <a:t>Summarize</a:t>
            </a:r>
          </a:p>
          <a:p>
            <a:r>
              <a:rPr lang="en-US" dirty="0"/>
              <a:t>Next steps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Quick overview of what this meeting is all </a:t>
            </a:r>
            <a:r>
              <a:rPr lang="en-US" dirty="0" smtClean="0"/>
              <a:t>about:</a:t>
            </a:r>
            <a:endParaRPr lang="en-US" dirty="0"/>
          </a:p>
          <a:p>
            <a:pPr lvl="1"/>
            <a:r>
              <a:rPr lang="en-US" dirty="0"/>
              <a:t>Agenda</a:t>
            </a:r>
          </a:p>
          <a:p>
            <a:pPr lvl="1"/>
            <a:r>
              <a:rPr lang="en-US" dirty="0"/>
              <a:t>What to </a:t>
            </a:r>
            <a:r>
              <a:rPr lang="en-US" dirty="0" smtClean="0"/>
              <a:t>expect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objective(s) of the exercise.</a:t>
            </a:r>
          </a:p>
          <a:p>
            <a:pPr lvl="1"/>
            <a:r>
              <a:rPr lang="en-US" dirty="0"/>
              <a:t>New product or service ideas?</a:t>
            </a:r>
          </a:p>
          <a:p>
            <a:pPr lvl="1"/>
            <a:r>
              <a:rPr lang="en-US" dirty="0"/>
              <a:t>New feature ideas?</a:t>
            </a:r>
          </a:p>
          <a:p>
            <a:pPr lvl="1"/>
            <a:r>
              <a:rPr lang="en-US" dirty="0"/>
              <a:t>Feature/product naming?</a:t>
            </a:r>
          </a:p>
          <a:p>
            <a:pPr lvl="1"/>
            <a:r>
              <a:rPr lang="en-US" dirty="0"/>
              <a:t>Promotion ideas?</a:t>
            </a:r>
          </a:p>
          <a:p>
            <a:pPr lvl="1"/>
            <a:r>
              <a:rPr lang="en-US" dirty="0"/>
              <a:t>New process for doing something?</a:t>
            </a:r>
          </a:p>
          <a:p>
            <a:r>
              <a:rPr lang="en-US" dirty="0"/>
              <a:t>Define top requirements or restrictions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Objectives</a:t>
            </a:r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idea is a bad </a:t>
            </a:r>
            <a:r>
              <a:rPr lang="en-US" dirty="0" smtClean="0"/>
              <a:t>idea.</a:t>
            </a:r>
            <a:endParaRPr lang="en-US" dirty="0"/>
          </a:p>
          <a:p>
            <a:r>
              <a:rPr lang="en-US" dirty="0"/>
              <a:t>Be </a:t>
            </a:r>
            <a:r>
              <a:rPr lang="en-US" dirty="0" smtClean="0"/>
              <a:t>creative.</a:t>
            </a:r>
            <a:endParaRPr lang="en-US" dirty="0"/>
          </a:p>
          <a:p>
            <a:r>
              <a:rPr lang="en-US" dirty="0"/>
              <a:t>Take </a:t>
            </a:r>
            <a:r>
              <a:rPr lang="en-US" dirty="0" smtClean="0"/>
              <a:t>risks.</a:t>
            </a:r>
            <a:endParaRPr lang="en-US" dirty="0"/>
          </a:p>
          <a:p>
            <a:r>
              <a:rPr lang="en-US" dirty="0"/>
              <a:t>No criticism </a:t>
            </a:r>
            <a:r>
              <a:rPr lang="en-US" dirty="0" smtClean="0"/>
              <a:t>allowed.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</a:t>
            </a:r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 </a:t>
            </a:r>
            <a:r>
              <a:rPr lang="en-US" dirty="0" smtClean="0"/>
              <a:t>ideas.</a:t>
            </a:r>
            <a:endParaRPr lang="en-US" dirty="0"/>
          </a:p>
          <a:p>
            <a:pPr lvl="1"/>
            <a:r>
              <a:rPr lang="en-US" dirty="0"/>
              <a:t>Use games and exercises to “warm up” your creative </a:t>
            </a:r>
            <a:r>
              <a:rPr lang="en-US" dirty="0" smtClean="0"/>
              <a:t>thinking.</a:t>
            </a:r>
            <a:endParaRPr lang="en-US" dirty="0"/>
          </a:p>
          <a:p>
            <a:pPr lvl="1"/>
            <a:r>
              <a:rPr lang="en-US" dirty="0"/>
              <a:t>When ideas slow down, try another exercise to generate fresh </a:t>
            </a:r>
            <a:r>
              <a:rPr lang="en-US" dirty="0" smtClean="0"/>
              <a:t>ideas.</a:t>
            </a:r>
            <a:endParaRPr lang="en-US" dirty="0"/>
          </a:p>
          <a:p>
            <a:pPr lvl="1"/>
            <a:r>
              <a:rPr lang="en-US" dirty="0"/>
              <a:t>Breaking into smaller groups may be </a:t>
            </a:r>
            <a:r>
              <a:rPr lang="en-US" dirty="0" smtClean="0"/>
              <a:t>helpful.</a:t>
            </a:r>
            <a:endParaRPr lang="en-US" dirty="0"/>
          </a:p>
          <a:p>
            <a:r>
              <a:rPr lang="en-US" dirty="0"/>
              <a:t>Use a computer to capture every </a:t>
            </a:r>
            <a:r>
              <a:rPr lang="en-US" dirty="0" smtClean="0"/>
              <a:t>comment/idea.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 Activity</a:t>
            </a:r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ideas.</a:t>
            </a:r>
          </a:p>
          <a:p>
            <a:r>
              <a:rPr lang="en-US" dirty="0"/>
              <a:t>Vote on top candidates and consolidate.</a:t>
            </a:r>
          </a:p>
          <a:p>
            <a:r>
              <a:rPr lang="en-US" dirty="0"/>
              <a:t>Check requirements and restrictions.</a:t>
            </a:r>
          </a:p>
          <a:p>
            <a:r>
              <a:rPr lang="en-US" dirty="0"/>
              <a:t>Trim list to top 5-10 ideas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Summarize</a:t>
            </a:r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what happens next:</a:t>
            </a:r>
          </a:p>
          <a:p>
            <a:pPr lvl="1"/>
            <a:r>
              <a:rPr lang="en-US" dirty="0"/>
              <a:t>Research the ideas generated?</a:t>
            </a:r>
          </a:p>
          <a:p>
            <a:pPr lvl="1"/>
            <a:r>
              <a:rPr lang="en-US" dirty="0"/>
              <a:t>Follow up with larger group?</a:t>
            </a:r>
          </a:p>
          <a:p>
            <a:r>
              <a:rPr lang="en-US" dirty="0"/>
              <a:t>Generate action items for follow-up:</a:t>
            </a:r>
          </a:p>
          <a:p>
            <a:pPr lvl="1"/>
            <a:r>
              <a:rPr lang="en-US" dirty="0"/>
              <a:t>Start turning ideas into reality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on brainstorming" id="{C229246F-E851-40FB-8E1D-535DCA6AFD71}" vid="{8D346C02-FE09-4A8E-BC58-EB73E373F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BE57A2-D666-4652-B423-3EEF5C79D9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0</TotalTime>
  <Words>186</Words>
  <Application>Microsoft Office PowerPoint</Application>
  <PresentationFormat>Widescreen</PresentationFormat>
  <Paragraphs>44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Century Gothic</vt:lpstr>
      <vt:lpstr>Palatino Linotype</vt:lpstr>
      <vt:lpstr>Wingdings 2</vt:lpstr>
      <vt:lpstr>Presentation on brainstorming</vt:lpstr>
      <vt:lpstr>Creativity Session</vt:lpstr>
      <vt:lpstr>Agenda</vt:lpstr>
      <vt:lpstr>Overview</vt:lpstr>
      <vt:lpstr>Brainstorming Objectives</vt:lpstr>
      <vt:lpstr>Rules</vt:lpstr>
      <vt:lpstr>Brainstorming Activity</vt:lpstr>
      <vt:lpstr>Summarize</vt:lpstr>
      <vt:lpstr>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2015-04-03T04:03:20Z</dcterms:created>
  <dcterms:modified xsi:type="dcterms:W3CDTF">2015-04-03T04:04:45Z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</Properties>
</file>