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946900" cy="92837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1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Recommending a Strategy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Ideas for Today and Tomorrow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Vision Statement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the vision and long term direction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 and Objective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the desired goal</a:t>
            </a:r>
          </a:p>
          <a:p>
            <a:r>
              <a:rPr lang="en-US"/>
              <a:t>State the desired objective</a:t>
            </a:r>
          </a:p>
          <a:p>
            <a:r>
              <a:rPr lang="en-US"/>
              <a:t>Use multiple points if necessary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Situation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current situation</a:t>
            </a:r>
          </a:p>
          <a:p>
            <a:r>
              <a:rPr lang="en-US" dirty="0"/>
              <a:t>Use brief bullets, discuss details verbally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Did We Get Here?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relevant historical information</a:t>
            </a:r>
          </a:p>
          <a:p>
            <a:r>
              <a:rPr lang="en-US"/>
              <a:t>Original assumptions that are no longer valid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Options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the alternative strategies</a:t>
            </a:r>
          </a:p>
          <a:p>
            <a:r>
              <a:rPr lang="en-US"/>
              <a:t>List advantages &amp; disadvantages of each</a:t>
            </a:r>
          </a:p>
          <a:p>
            <a:r>
              <a:rPr lang="en-US"/>
              <a:t>State cost of each option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Recommend one or more of the strategies</a:t>
            </a:r>
          </a:p>
          <a:p>
            <a:r>
              <a:rPr lang="en-US"/>
              <a:t>Summarize the results if things go as proposed</a:t>
            </a:r>
          </a:p>
          <a:p>
            <a:r>
              <a:rPr lang="en-US"/>
              <a:t>What to do next</a:t>
            </a:r>
          </a:p>
          <a:p>
            <a:r>
              <a:rPr lang="en-US"/>
              <a:t>Identify action items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010184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presentation(2)</Template>
  <TotalTime>1</TotalTime>
  <Words>104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Times New Roman</vt:lpstr>
      <vt:lpstr>Wingdings</vt:lpstr>
      <vt:lpstr>01018438</vt:lpstr>
      <vt:lpstr>Recommending a Strategy</vt:lpstr>
      <vt:lpstr>Vision Statement</vt:lpstr>
      <vt:lpstr>Goal and Objective</vt:lpstr>
      <vt:lpstr>Today’s Situation</vt:lpstr>
      <vt:lpstr>How Did We Get Here?</vt:lpstr>
      <vt:lpstr>Available Options</vt:lpstr>
      <vt:lpstr>Recommendation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a Strategy</dc:title>
  <dc:creator>Win</dc:creator>
  <cp:keywords/>
  <cp:lastModifiedBy>Win</cp:lastModifiedBy>
  <cp:revision>1</cp:revision>
  <cp:lastPrinted>1601-01-01T00:00:00Z</cp:lastPrinted>
  <dcterms:created xsi:type="dcterms:W3CDTF">2015-12-23T08:50:38Z</dcterms:created>
  <dcterms:modified xsi:type="dcterms:W3CDTF">2015-12-23T08:51:53Z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